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343" r:id="rId2"/>
    <p:sldId id="339" r:id="rId3"/>
    <p:sldId id="337" r:id="rId4"/>
    <p:sldId id="338" r:id="rId5"/>
    <p:sldId id="311" r:id="rId6"/>
    <p:sldId id="340" r:id="rId7"/>
    <p:sldId id="341" r:id="rId8"/>
    <p:sldId id="328" r:id="rId9"/>
    <p:sldId id="336" r:id="rId10"/>
    <p:sldId id="313" r:id="rId11"/>
    <p:sldId id="312" r:id="rId12"/>
    <p:sldId id="329" r:id="rId13"/>
    <p:sldId id="342" r:id="rId14"/>
    <p:sldId id="34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6B1B0B7-C979-485A-B411-B9CB736865C3}" v="358" dt="2018-04-25T11:00:23.47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areth Rooney" userId="9c2d3515-318a-4657-be9d-7450ecc27e15" providerId="ADAL" clId="{66B1B0B7-C979-485A-B411-B9CB736865C3}"/>
    <pc:docChg chg="undo custSel addSld modSld sldOrd modMainMaster">
      <pc:chgData name="Gareth Rooney" userId="9c2d3515-318a-4657-be9d-7450ecc27e15" providerId="ADAL" clId="{66B1B0B7-C979-485A-B411-B9CB736865C3}" dt="2018-04-25T11:00:23.474" v="1382" actId="313"/>
      <pc:docMkLst>
        <pc:docMk/>
      </pc:docMkLst>
      <pc:sldChg chg="modSp">
        <pc:chgData name="Gareth Rooney" userId="9c2d3515-318a-4657-be9d-7450ecc27e15" providerId="ADAL" clId="{66B1B0B7-C979-485A-B411-B9CB736865C3}" dt="2018-04-18T13:45:20.795" v="341" actId="20577"/>
        <pc:sldMkLst>
          <pc:docMk/>
          <pc:sldMk cId="1528802288" sldId="311"/>
        </pc:sldMkLst>
        <pc:spChg chg="mod">
          <ac:chgData name="Gareth Rooney" userId="9c2d3515-318a-4657-be9d-7450ecc27e15" providerId="ADAL" clId="{66B1B0B7-C979-485A-B411-B9CB736865C3}" dt="2018-04-18T13:45:20.795" v="341" actId="20577"/>
          <ac:spMkLst>
            <pc:docMk/>
            <pc:sldMk cId="1528802288" sldId="311"/>
            <ac:spMk id="11" creationId="{6C77F1DE-38C1-47F3-BC38-7A301B95411B}"/>
          </ac:spMkLst>
        </pc:spChg>
      </pc:sldChg>
      <pc:sldChg chg="addSp delSp modSp">
        <pc:chgData name="Gareth Rooney" userId="9c2d3515-318a-4657-be9d-7450ecc27e15" providerId="ADAL" clId="{66B1B0B7-C979-485A-B411-B9CB736865C3}" dt="2018-04-18T13:55:55.711" v="552" actId="1037"/>
        <pc:sldMkLst>
          <pc:docMk/>
          <pc:sldMk cId="3814214540" sldId="329"/>
        </pc:sldMkLst>
        <pc:spChg chg="mod">
          <ac:chgData name="Gareth Rooney" userId="9c2d3515-318a-4657-be9d-7450ecc27e15" providerId="ADAL" clId="{66B1B0B7-C979-485A-B411-B9CB736865C3}" dt="2018-04-18T13:49:19.264" v="422" actId="207"/>
          <ac:spMkLst>
            <pc:docMk/>
            <pc:sldMk cId="3814214540" sldId="329"/>
            <ac:spMk id="7" creationId="{A2FFE5D8-FA4B-A84B-9BF0-27D17B7B7026}"/>
          </ac:spMkLst>
        </pc:spChg>
        <pc:picChg chg="mod">
          <ac:chgData name="Gareth Rooney" userId="9c2d3515-318a-4657-be9d-7450ecc27e15" providerId="ADAL" clId="{66B1B0B7-C979-485A-B411-B9CB736865C3}" dt="2018-04-18T13:48:19.968" v="417" actId="1038"/>
          <ac:picMkLst>
            <pc:docMk/>
            <pc:sldMk cId="3814214540" sldId="329"/>
            <ac:picMk id="2" creationId="{6D60FD1D-78F5-4AA7-AB22-70C64DAC13DA}"/>
          </ac:picMkLst>
        </pc:picChg>
        <pc:picChg chg="del">
          <ac:chgData name="Gareth Rooney" userId="9c2d3515-318a-4657-be9d-7450ecc27e15" providerId="ADAL" clId="{66B1B0B7-C979-485A-B411-B9CB736865C3}" dt="2018-04-18T13:47:46" v="342" actId="478"/>
          <ac:picMkLst>
            <pc:docMk/>
            <pc:sldMk cId="3814214540" sldId="329"/>
            <ac:picMk id="3" creationId="{93830F53-B64D-41B8-B5D2-3CD20CD3001B}"/>
          </ac:picMkLst>
        </pc:picChg>
        <pc:picChg chg="del">
          <ac:chgData name="Gareth Rooney" userId="9c2d3515-318a-4657-be9d-7450ecc27e15" providerId="ADAL" clId="{66B1B0B7-C979-485A-B411-B9CB736865C3}" dt="2018-04-18T13:49:25.436" v="423" actId="478"/>
          <ac:picMkLst>
            <pc:docMk/>
            <pc:sldMk cId="3814214540" sldId="329"/>
            <ac:picMk id="4" creationId="{CEE1A8E0-9346-A643-8097-AD4DC4B67F56}"/>
          </ac:picMkLst>
        </pc:picChg>
        <pc:picChg chg="del">
          <ac:chgData name="Gareth Rooney" userId="9c2d3515-318a-4657-be9d-7450ecc27e15" providerId="ADAL" clId="{66B1B0B7-C979-485A-B411-B9CB736865C3}" dt="2018-04-18T13:47:48.176" v="343" actId="478"/>
          <ac:picMkLst>
            <pc:docMk/>
            <pc:sldMk cId="3814214540" sldId="329"/>
            <ac:picMk id="5" creationId="{F85D1555-92B7-4C0A-87EA-BACE9D231355}"/>
          </ac:picMkLst>
        </pc:picChg>
        <pc:picChg chg="add mod">
          <ac:chgData name="Gareth Rooney" userId="9c2d3515-318a-4657-be9d-7450ecc27e15" providerId="ADAL" clId="{66B1B0B7-C979-485A-B411-B9CB736865C3}" dt="2018-04-18T13:55:55.711" v="552" actId="1037"/>
          <ac:picMkLst>
            <pc:docMk/>
            <pc:sldMk cId="3814214540" sldId="329"/>
            <ac:picMk id="6" creationId="{C7A5600C-E1C9-4FF8-BC67-A3211ADC53A5}"/>
          </ac:picMkLst>
        </pc:picChg>
        <pc:picChg chg="del">
          <ac:chgData name="Gareth Rooney" userId="9c2d3515-318a-4657-be9d-7450ecc27e15" providerId="ADAL" clId="{66B1B0B7-C979-485A-B411-B9CB736865C3}" dt="2018-04-18T13:48:44.579" v="418" actId="478"/>
          <ac:picMkLst>
            <pc:docMk/>
            <pc:sldMk cId="3814214540" sldId="329"/>
            <ac:picMk id="9" creationId="{91C95C78-90EC-4F10-9965-5CABAA11D6CE}"/>
          </ac:picMkLst>
        </pc:picChg>
        <pc:picChg chg="mod">
          <ac:chgData name="Gareth Rooney" userId="9c2d3515-318a-4657-be9d-7450ecc27e15" providerId="ADAL" clId="{66B1B0B7-C979-485A-B411-B9CB736865C3}" dt="2018-04-18T13:49:33.770" v="437" actId="1036"/>
          <ac:picMkLst>
            <pc:docMk/>
            <pc:sldMk cId="3814214540" sldId="329"/>
            <ac:picMk id="11" creationId="{A6618201-1262-4774-8FA7-B9236D5DCA23}"/>
          </ac:picMkLst>
        </pc:picChg>
      </pc:sldChg>
      <pc:sldChg chg="modSp">
        <pc:chgData name="Gareth Rooney" userId="9c2d3515-318a-4657-be9d-7450ecc27e15" providerId="ADAL" clId="{66B1B0B7-C979-485A-B411-B9CB736865C3}" dt="2018-04-18T14:40:51.884" v="1081" actId="313"/>
        <pc:sldMkLst>
          <pc:docMk/>
          <pc:sldMk cId="3583414012" sldId="338"/>
        </pc:sldMkLst>
        <pc:spChg chg="mod">
          <ac:chgData name="Gareth Rooney" userId="9c2d3515-318a-4657-be9d-7450ecc27e15" providerId="ADAL" clId="{66B1B0B7-C979-485A-B411-B9CB736865C3}" dt="2018-04-18T14:40:51.884" v="1081" actId="313"/>
          <ac:spMkLst>
            <pc:docMk/>
            <pc:sldMk cId="3583414012" sldId="338"/>
            <ac:spMk id="10" creationId="{31B672B4-EAFD-425C-B1AC-39FF76B9E1BB}"/>
          </ac:spMkLst>
        </pc:spChg>
        <pc:picChg chg="mod">
          <ac:chgData name="Gareth Rooney" userId="9c2d3515-318a-4657-be9d-7450ecc27e15" providerId="ADAL" clId="{66B1B0B7-C979-485A-B411-B9CB736865C3}" dt="2018-04-18T13:44:58.719" v="323" actId="14100"/>
          <ac:picMkLst>
            <pc:docMk/>
            <pc:sldMk cId="3583414012" sldId="338"/>
            <ac:picMk id="2" creationId="{30F7DC82-CD65-4AD5-AF67-14733267B2BE}"/>
          </ac:picMkLst>
        </pc:picChg>
      </pc:sldChg>
      <pc:sldChg chg="modSp">
        <pc:chgData name="Gareth Rooney" userId="9c2d3515-318a-4657-be9d-7450ecc27e15" providerId="ADAL" clId="{66B1B0B7-C979-485A-B411-B9CB736865C3}" dt="2018-04-25T11:00:23.474" v="1382" actId="313"/>
        <pc:sldMkLst>
          <pc:docMk/>
          <pc:sldMk cId="3535478182" sldId="339"/>
        </pc:sldMkLst>
        <pc:spChg chg="mod">
          <ac:chgData name="Gareth Rooney" userId="9c2d3515-318a-4657-be9d-7450ecc27e15" providerId="ADAL" clId="{66B1B0B7-C979-485A-B411-B9CB736865C3}" dt="2018-04-25T11:00:23.474" v="1382" actId="313"/>
          <ac:spMkLst>
            <pc:docMk/>
            <pc:sldMk cId="3535478182" sldId="339"/>
            <ac:spMk id="7" creationId="{A2FFE5D8-FA4B-A84B-9BF0-27D17B7B7026}"/>
          </ac:spMkLst>
        </pc:spChg>
        <pc:spChg chg="mod">
          <ac:chgData name="Gareth Rooney" userId="9c2d3515-318a-4657-be9d-7450ecc27e15" providerId="ADAL" clId="{66B1B0B7-C979-485A-B411-B9CB736865C3}" dt="2018-04-25T10:59:27.627" v="1338" actId="20577"/>
          <ac:spMkLst>
            <pc:docMk/>
            <pc:sldMk cId="3535478182" sldId="339"/>
            <ac:spMk id="10" creationId="{31B672B4-EAFD-425C-B1AC-39FF76B9E1BB}"/>
          </ac:spMkLst>
        </pc:spChg>
      </pc:sldChg>
      <pc:sldChg chg="addSp modSp modAnim">
        <pc:chgData name="Gareth Rooney" userId="9c2d3515-318a-4657-be9d-7450ecc27e15" providerId="ADAL" clId="{66B1B0B7-C979-485A-B411-B9CB736865C3}" dt="2018-04-18T13:02:58.426" v="253" actId="14100"/>
        <pc:sldMkLst>
          <pc:docMk/>
          <pc:sldMk cId="4225845369" sldId="341"/>
        </pc:sldMkLst>
        <pc:picChg chg="add mod">
          <ac:chgData name="Gareth Rooney" userId="9c2d3515-318a-4657-be9d-7450ecc27e15" providerId="ADAL" clId="{66B1B0B7-C979-485A-B411-B9CB736865C3}" dt="2018-04-18T13:02:58.426" v="253" actId="14100"/>
          <ac:picMkLst>
            <pc:docMk/>
            <pc:sldMk cId="4225845369" sldId="341"/>
            <ac:picMk id="2" creationId="{8E74B1B5-4DC2-4271-BEBB-AD874EBE8A09}"/>
          </ac:picMkLst>
        </pc:picChg>
      </pc:sldChg>
      <pc:sldChg chg="addSp modSp add ord">
        <pc:chgData name="Gareth Rooney" userId="9c2d3515-318a-4657-be9d-7450ecc27e15" providerId="ADAL" clId="{66B1B0B7-C979-485A-B411-B9CB736865C3}" dt="2018-04-25T10:58:53.361" v="1330" actId="14100"/>
        <pc:sldMkLst>
          <pc:docMk/>
          <pc:sldMk cId="716987275" sldId="343"/>
        </pc:sldMkLst>
        <pc:spChg chg="add mod">
          <ac:chgData name="Gareth Rooney" userId="9c2d3515-318a-4657-be9d-7450ecc27e15" providerId="ADAL" clId="{66B1B0B7-C979-485A-B411-B9CB736865C3}" dt="2018-04-25T10:58:53.361" v="1330" actId="14100"/>
          <ac:spMkLst>
            <pc:docMk/>
            <pc:sldMk cId="716987275" sldId="343"/>
            <ac:spMk id="2" creationId="{22FA9BF8-0009-4E97-8915-6D15694D103F}"/>
          </ac:spMkLst>
        </pc:spChg>
        <pc:spChg chg="mod">
          <ac:chgData name="Gareth Rooney" userId="9c2d3515-318a-4657-be9d-7450ecc27e15" providerId="ADAL" clId="{66B1B0B7-C979-485A-B411-B9CB736865C3}" dt="2018-04-21T08:50:42.487" v="1238" actId="20577"/>
          <ac:spMkLst>
            <pc:docMk/>
            <pc:sldMk cId="716987275" sldId="343"/>
            <ac:spMk id="7" creationId="{A2FFE5D8-FA4B-A84B-9BF0-27D17B7B7026}"/>
          </ac:spMkLst>
        </pc:spChg>
        <pc:spChg chg="mod">
          <ac:chgData name="Gareth Rooney" userId="9c2d3515-318a-4657-be9d-7450ecc27e15" providerId="ADAL" clId="{66B1B0B7-C979-485A-B411-B9CB736865C3}" dt="2018-04-21T08:46:49.519" v="1084" actId="20577"/>
          <ac:spMkLst>
            <pc:docMk/>
            <pc:sldMk cId="716987275" sldId="343"/>
            <ac:spMk id="10" creationId="{31B672B4-EAFD-425C-B1AC-39FF76B9E1BB}"/>
          </ac:spMkLst>
        </pc:spChg>
      </pc:sldChg>
      <pc:sldChg chg="modSp add">
        <pc:chgData name="Gareth Rooney" userId="9c2d3515-318a-4657-be9d-7450ecc27e15" providerId="ADAL" clId="{66B1B0B7-C979-485A-B411-B9CB736865C3}" dt="2018-04-21T08:52:46.066" v="1283" actId="20577"/>
        <pc:sldMkLst>
          <pc:docMk/>
          <pc:sldMk cId="1908849474" sldId="344"/>
        </pc:sldMkLst>
        <pc:spChg chg="mod">
          <ac:chgData name="Gareth Rooney" userId="9c2d3515-318a-4657-be9d-7450ecc27e15" providerId="ADAL" clId="{66B1B0B7-C979-485A-B411-B9CB736865C3}" dt="2018-04-21T08:52:05.681" v="1280" actId="20577"/>
          <ac:spMkLst>
            <pc:docMk/>
            <pc:sldMk cId="1908849474" sldId="344"/>
            <ac:spMk id="7" creationId="{A2FFE5D8-FA4B-A84B-9BF0-27D17B7B7026}"/>
          </ac:spMkLst>
        </pc:spChg>
        <pc:spChg chg="mod">
          <ac:chgData name="Gareth Rooney" userId="9c2d3515-318a-4657-be9d-7450ecc27e15" providerId="ADAL" clId="{66B1B0B7-C979-485A-B411-B9CB736865C3}" dt="2018-04-21T08:52:10.255" v="1281" actId="20577"/>
          <ac:spMkLst>
            <pc:docMk/>
            <pc:sldMk cId="1908849474" sldId="344"/>
            <ac:spMk id="8" creationId="{C913E02A-61E3-0343-B385-942C1D99DFE3}"/>
          </ac:spMkLst>
        </pc:spChg>
        <pc:spChg chg="mod">
          <ac:chgData name="Gareth Rooney" userId="9c2d3515-318a-4657-be9d-7450ecc27e15" providerId="ADAL" clId="{66B1B0B7-C979-485A-B411-B9CB736865C3}" dt="2018-04-21T08:52:46.066" v="1283" actId="20577"/>
          <ac:spMkLst>
            <pc:docMk/>
            <pc:sldMk cId="1908849474" sldId="344"/>
            <ac:spMk id="10" creationId="{BE8248C8-6645-4C35-8202-967143EF52A0}"/>
          </ac:spMkLst>
        </pc:spChg>
      </pc:sldChg>
      <pc:sldMasterChg chg="modSldLayout">
        <pc:chgData name="Gareth Rooney" userId="9c2d3515-318a-4657-be9d-7450ecc27e15" providerId="ADAL" clId="{66B1B0B7-C979-485A-B411-B9CB736865C3}" dt="2018-04-18T14:32:43.032" v="1054" actId="1036"/>
        <pc:sldMasterMkLst>
          <pc:docMk/>
          <pc:sldMasterMk cId="3556949849" sldId="2147483648"/>
        </pc:sldMasterMkLst>
        <pc:sldLayoutChg chg="addSp delSp modSp">
          <pc:chgData name="Gareth Rooney" userId="9c2d3515-318a-4657-be9d-7450ecc27e15" providerId="ADAL" clId="{66B1B0B7-C979-485A-B411-B9CB736865C3}" dt="2018-04-18T14:32:43.032" v="1054" actId="1036"/>
          <pc:sldLayoutMkLst>
            <pc:docMk/>
            <pc:sldMasterMk cId="3556949849" sldId="2147483648"/>
            <pc:sldLayoutMk cId="808737488" sldId="2147483660"/>
          </pc:sldLayoutMkLst>
          <pc:spChg chg="del mod">
            <ac:chgData name="Gareth Rooney" userId="9c2d3515-318a-4657-be9d-7450ecc27e15" providerId="ADAL" clId="{66B1B0B7-C979-485A-B411-B9CB736865C3}" dt="2018-04-18T14:30:21.177" v="602" actId="478"/>
            <ac:spMkLst>
              <pc:docMk/>
              <pc:sldMasterMk cId="3556949849" sldId="2147483648"/>
              <pc:sldLayoutMk cId="808737488" sldId="2147483660"/>
              <ac:spMk id="3" creationId="{C1F3564C-C08A-0F4B-B60C-1ADD3E9773B0}"/>
            </ac:spMkLst>
          </pc:spChg>
          <pc:spChg chg="del">
            <ac:chgData name="Gareth Rooney" userId="9c2d3515-318a-4657-be9d-7450ecc27e15" providerId="ADAL" clId="{66B1B0B7-C979-485A-B411-B9CB736865C3}" dt="2018-04-18T14:31:23.716" v="824" actId="478"/>
            <ac:spMkLst>
              <pc:docMk/>
              <pc:sldMasterMk cId="3556949849" sldId="2147483648"/>
              <pc:sldLayoutMk cId="808737488" sldId="2147483660"/>
              <ac:spMk id="4" creationId="{40DE170B-1BBB-7741-AC9A-01711F10E496}"/>
            </ac:spMkLst>
          </pc:spChg>
          <pc:picChg chg="add mod">
            <ac:chgData name="Gareth Rooney" userId="9c2d3515-318a-4657-be9d-7450ecc27e15" providerId="ADAL" clId="{66B1B0B7-C979-485A-B411-B9CB736865C3}" dt="2018-04-18T14:32:43.032" v="1054" actId="1036"/>
            <ac:picMkLst>
              <pc:docMk/>
              <pc:sldMasterMk cId="3556949849" sldId="2147483648"/>
              <pc:sldLayoutMk cId="808737488" sldId="2147483660"/>
              <ac:picMk id="10" creationId="{9F3E4D7C-966D-4A69-9F2B-D2FC64237CD5}"/>
            </ac:picMkLst>
          </pc:picChg>
          <pc:picChg chg="add mod">
            <ac:chgData name="Gareth Rooney" userId="9c2d3515-318a-4657-be9d-7450ecc27e15" providerId="ADAL" clId="{66B1B0B7-C979-485A-B411-B9CB736865C3}" dt="2018-04-18T14:31:44.132" v="992" actId="14100"/>
            <ac:picMkLst>
              <pc:docMk/>
              <pc:sldMasterMk cId="3556949849" sldId="2147483648"/>
              <pc:sldLayoutMk cId="808737488" sldId="2147483660"/>
              <ac:picMk id="1026" creationId="{D5AF8B4A-C0CA-4A15-B3A2-AC9FD96F93F6}"/>
            </ac:picMkLst>
          </pc:picChg>
        </pc:sldLayoutChg>
      </pc:sldMasterChg>
    </pc:docChg>
  </pc:docChgLst>
  <pc:docChgLst>
    <pc:chgData name="Gareth Rooney" userId="9c2d3515-318a-4657-be9d-7450ecc27e15" providerId="ADAL" clId="{A4D162EF-5B1E-47E7-B312-78760FE3C494}"/>
    <pc:docChg chg="custSel modSld">
      <pc:chgData name="Gareth Rooney" userId="9c2d3515-318a-4657-be9d-7450ecc27e15" providerId="ADAL" clId="{A4D162EF-5B1E-47E7-B312-78760FE3C494}" dt="2018-04-18T13:20:38.565" v="2"/>
      <pc:docMkLst>
        <pc:docMk/>
      </pc:docMkLst>
      <pc:sldChg chg="addSp delSp modSp delAnim modAnim">
        <pc:chgData name="Gareth Rooney" userId="9c2d3515-318a-4657-be9d-7450ecc27e15" providerId="ADAL" clId="{A4D162EF-5B1E-47E7-B312-78760FE3C494}" dt="2018-04-18T13:20:38.565" v="2"/>
        <pc:sldMkLst>
          <pc:docMk/>
          <pc:sldMk cId="4225845369" sldId="341"/>
        </pc:sldMkLst>
        <pc:picChg chg="del">
          <ac:chgData name="Gareth Rooney" userId="9c2d3515-318a-4657-be9d-7450ecc27e15" providerId="ADAL" clId="{A4D162EF-5B1E-47E7-B312-78760FE3C494}" dt="2018-04-18T13:19:50.918" v="0" actId="478"/>
          <ac:picMkLst>
            <pc:docMk/>
            <pc:sldMk cId="4225845369" sldId="341"/>
            <ac:picMk id="2" creationId="{8E74B1B5-4DC2-4271-BEBB-AD874EBE8A09}"/>
          </ac:picMkLst>
        </pc:picChg>
        <pc:picChg chg="add mod">
          <ac:chgData name="Gareth Rooney" userId="9c2d3515-318a-4657-be9d-7450ecc27e15" providerId="ADAL" clId="{A4D162EF-5B1E-47E7-B312-78760FE3C494}" dt="2018-04-18T13:20:14.810" v="1"/>
          <ac:picMkLst>
            <pc:docMk/>
            <pc:sldMk cId="4225845369" sldId="341"/>
            <ac:picMk id="3" creationId="{ECAE1A36-C79B-40DA-BFCF-37C1D9049812}"/>
          </ac:picMkLst>
        </pc:picChg>
      </pc:sldChg>
    </pc:docChg>
  </pc:docChgLst>
  <pc:docChgLst>
    <pc:chgData name="Gareth Rooney" userId="9c2d3515-318a-4657-be9d-7450ecc27e15" providerId="ADAL" clId="{EC391632-60E6-4343-A564-68EDDA19EC88}"/>
    <pc:docChg chg="custSel addSld delSld modSld sldOrd">
      <pc:chgData name="Gareth Rooney" userId="9c2d3515-318a-4657-be9d-7450ecc27e15" providerId="ADAL" clId="{EC391632-60E6-4343-A564-68EDDA19EC88}" dt="2018-04-18T12:46:10.107" v="1612" actId="478"/>
      <pc:docMkLst>
        <pc:docMk/>
      </pc:docMkLst>
      <pc:sldChg chg="delSp modSp">
        <pc:chgData name="Gareth Rooney" userId="9c2d3515-318a-4657-be9d-7450ecc27e15" providerId="ADAL" clId="{EC391632-60E6-4343-A564-68EDDA19EC88}" dt="2018-04-18T09:32:47.094" v="350" actId="478"/>
        <pc:sldMkLst>
          <pc:docMk/>
          <pc:sldMk cId="1528802288" sldId="311"/>
        </pc:sldMkLst>
        <pc:spChg chg="del mod">
          <ac:chgData name="Gareth Rooney" userId="9c2d3515-318a-4657-be9d-7450ecc27e15" providerId="ADAL" clId="{EC391632-60E6-4343-A564-68EDDA19EC88}" dt="2018-04-18T09:32:47.094" v="350" actId="478"/>
          <ac:spMkLst>
            <pc:docMk/>
            <pc:sldMk cId="1528802288" sldId="311"/>
            <ac:spMk id="3" creationId="{4BFEEEF0-9358-4F73-8CC7-53430F3D0D35}"/>
          </ac:spMkLst>
        </pc:spChg>
      </pc:sldChg>
      <pc:sldChg chg="addSp modSp modAnim">
        <pc:chgData name="Gareth Rooney" userId="9c2d3515-318a-4657-be9d-7450ecc27e15" providerId="ADAL" clId="{EC391632-60E6-4343-A564-68EDDA19EC88}" dt="2018-04-18T09:53:47.651" v="953" actId="1038"/>
        <pc:sldMkLst>
          <pc:docMk/>
          <pc:sldMk cId="3193173995" sldId="313"/>
        </pc:sldMkLst>
        <pc:spChg chg="mod">
          <ac:chgData name="Gareth Rooney" userId="9c2d3515-318a-4657-be9d-7450ecc27e15" providerId="ADAL" clId="{EC391632-60E6-4343-A564-68EDDA19EC88}" dt="2018-04-18T09:42:15.747" v="722" actId="20577"/>
          <ac:spMkLst>
            <pc:docMk/>
            <pc:sldMk cId="3193173995" sldId="313"/>
            <ac:spMk id="7" creationId="{A2FFE5D8-FA4B-A84B-9BF0-27D17B7B7026}"/>
          </ac:spMkLst>
        </pc:spChg>
        <pc:picChg chg="add mod">
          <ac:chgData name="Gareth Rooney" userId="9c2d3515-318a-4657-be9d-7450ecc27e15" providerId="ADAL" clId="{EC391632-60E6-4343-A564-68EDDA19EC88}" dt="2018-04-18T09:53:47.651" v="953" actId="1038"/>
          <ac:picMkLst>
            <pc:docMk/>
            <pc:sldMk cId="3193173995" sldId="313"/>
            <ac:picMk id="2" creationId="{EF0962E8-5CB0-4122-A55E-9108E08B6D1B}"/>
          </ac:picMkLst>
        </pc:picChg>
      </pc:sldChg>
      <pc:sldChg chg="addSp delSp modSp">
        <pc:chgData name="Gareth Rooney" userId="9c2d3515-318a-4657-be9d-7450ecc27e15" providerId="ADAL" clId="{EC391632-60E6-4343-A564-68EDDA19EC88}" dt="2018-04-18T12:31:58.397" v="1611" actId="478"/>
        <pc:sldMkLst>
          <pc:docMk/>
          <pc:sldMk cId="3814214540" sldId="329"/>
        </pc:sldMkLst>
        <pc:spChg chg="mod">
          <ac:chgData name="Gareth Rooney" userId="9c2d3515-318a-4657-be9d-7450ecc27e15" providerId="ADAL" clId="{EC391632-60E6-4343-A564-68EDDA19EC88}" dt="2018-04-18T10:03:45.700" v="1161" actId="313"/>
          <ac:spMkLst>
            <pc:docMk/>
            <pc:sldMk cId="3814214540" sldId="329"/>
            <ac:spMk id="7" creationId="{A2FFE5D8-FA4B-A84B-9BF0-27D17B7B7026}"/>
          </ac:spMkLst>
        </pc:spChg>
        <pc:spChg chg="mod">
          <ac:chgData name="Gareth Rooney" userId="9c2d3515-318a-4657-be9d-7450ecc27e15" providerId="ADAL" clId="{EC391632-60E6-4343-A564-68EDDA19EC88}" dt="2018-04-18T10:02:28.337" v="1064" actId="20577"/>
          <ac:spMkLst>
            <pc:docMk/>
            <pc:sldMk cId="3814214540" sldId="329"/>
            <ac:spMk id="10" creationId="{BE8248C8-6645-4C35-8202-967143EF52A0}"/>
          </ac:spMkLst>
        </pc:spChg>
        <pc:picChg chg="add mod">
          <ac:chgData name="Gareth Rooney" userId="9c2d3515-318a-4657-be9d-7450ecc27e15" providerId="ADAL" clId="{EC391632-60E6-4343-A564-68EDDA19EC88}" dt="2018-04-18T10:04:04.673" v="1242" actId="1035"/>
          <ac:picMkLst>
            <pc:docMk/>
            <pc:sldMk cId="3814214540" sldId="329"/>
            <ac:picMk id="2" creationId="{6D60FD1D-78F5-4AA7-AB22-70C64DAC13DA}"/>
          </ac:picMkLst>
        </pc:picChg>
        <pc:picChg chg="add mod">
          <ac:chgData name="Gareth Rooney" userId="9c2d3515-318a-4657-be9d-7450ecc27e15" providerId="ADAL" clId="{EC391632-60E6-4343-A564-68EDDA19EC88}" dt="2018-04-18T12:31:49.252" v="1575" actId="1036"/>
          <ac:picMkLst>
            <pc:docMk/>
            <pc:sldMk cId="3814214540" sldId="329"/>
            <ac:picMk id="3" creationId="{93830F53-B64D-41B8-B5D2-3CD20CD3001B}"/>
          </ac:picMkLst>
        </pc:picChg>
        <pc:picChg chg="add mod">
          <ac:chgData name="Gareth Rooney" userId="9c2d3515-318a-4657-be9d-7450ecc27e15" providerId="ADAL" clId="{EC391632-60E6-4343-A564-68EDDA19EC88}" dt="2018-04-18T12:31:54.651" v="1609" actId="1036"/>
          <ac:picMkLst>
            <pc:docMk/>
            <pc:sldMk cId="3814214540" sldId="329"/>
            <ac:picMk id="5" creationId="{F85D1555-92B7-4C0A-87EA-BACE9D231355}"/>
          </ac:picMkLst>
        </pc:picChg>
        <pc:picChg chg="del">
          <ac:chgData name="Gareth Rooney" userId="9c2d3515-318a-4657-be9d-7450ecc27e15" providerId="ADAL" clId="{EC391632-60E6-4343-A564-68EDDA19EC88}" dt="2018-04-18T12:31:58.397" v="1611" actId="478"/>
          <ac:picMkLst>
            <pc:docMk/>
            <pc:sldMk cId="3814214540" sldId="329"/>
            <ac:picMk id="6" creationId="{680AB8AE-9817-41AB-9CEB-99C4496D5C07}"/>
          </ac:picMkLst>
        </pc:picChg>
        <pc:picChg chg="del">
          <ac:chgData name="Gareth Rooney" userId="9c2d3515-318a-4657-be9d-7450ecc27e15" providerId="ADAL" clId="{EC391632-60E6-4343-A564-68EDDA19EC88}" dt="2018-04-18T12:31:57.086" v="1610" actId="478"/>
          <ac:picMkLst>
            <pc:docMk/>
            <pc:sldMk cId="3814214540" sldId="329"/>
            <ac:picMk id="12" creationId="{735C34F7-2069-43D4-8299-F4FA7035B9BF}"/>
          </ac:picMkLst>
        </pc:picChg>
      </pc:sldChg>
      <pc:sldChg chg="modSp">
        <pc:chgData name="Gareth Rooney" userId="9c2d3515-318a-4657-be9d-7450ecc27e15" providerId="ADAL" clId="{EC391632-60E6-4343-A564-68EDDA19EC88}" dt="2018-04-18T09:32:22.900" v="348" actId="20577"/>
        <pc:sldMkLst>
          <pc:docMk/>
          <pc:sldMk cId="287504174" sldId="337"/>
        </pc:sldMkLst>
        <pc:spChg chg="mod">
          <ac:chgData name="Gareth Rooney" userId="9c2d3515-318a-4657-be9d-7450ecc27e15" providerId="ADAL" clId="{EC391632-60E6-4343-A564-68EDDA19EC88}" dt="2018-04-18T09:23:19.643" v="3" actId="20577"/>
          <ac:spMkLst>
            <pc:docMk/>
            <pc:sldMk cId="287504174" sldId="337"/>
            <ac:spMk id="7" creationId="{A2FFE5D8-FA4B-A84B-9BF0-27D17B7B7026}"/>
          </ac:spMkLst>
        </pc:spChg>
        <pc:spChg chg="mod">
          <ac:chgData name="Gareth Rooney" userId="9c2d3515-318a-4657-be9d-7450ecc27e15" providerId="ADAL" clId="{EC391632-60E6-4343-A564-68EDDA19EC88}" dt="2018-04-18T09:32:22.900" v="348" actId="20577"/>
          <ac:spMkLst>
            <pc:docMk/>
            <pc:sldMk cId="287504174" sldId="337"/>
            <ac:spMk id="10" creationId="{31B672B4-EAFD-425C-B1AC-39FF76B9E1BB}"/>
          </ac:spMkLst>
        </pc:spChg>
      </pc:sldChg>
      <pc:sldChg chg="addSp modSp">
        <pc:chgData name="Gareth Rooney" userId="9c2d3515-318a-4657-be9d-7450ecc27e15" providerId="ADAL" clId="{EC391632-60E6-4343-A564-68EDDA19EC88}" dt="2018-04-18T09:50:32.465" v="886" actId="1035"/>
        <pc:sldMkLst>
          <pc:docMk/>
          <pc:sldMk cId="3583414012" sldId="338"/>
        </pc:sldMkLst>
        <pc:spChg chg="mod">
          <ac:chgData name="Gareth Rooney" userId="9c2d3515-318a-4657-be9d-7450ecc27e15" providerId="ADAL" clId="{EC391632-60E6-4343-A564-68EDDA19EC88}" dt="2018-04-18T09:50:11.874" v="805" actId="20577"/>
          <ac:spMkLst>
            <pc:docMk/>
            <pc:sldMk cId="3583414012" sldId="338"/>
            <ac:spMk id="7" creationId="{A2FFE5D8-FA4B-A84B-9BF0-27D17B7B7026}"/>
          </ac:spMkLst>
        </pc:spChg>
        <pc:spChg chg="mod">
          <ac:chgData name="Gareth Rooney" userId="9c2d3515-318a-4657-be9d-7450ecc27e15" providerId="ADAL" clId="{EC391632-60E6-4343-A564-68EDDA19EC88}" dt="2018-04-18T09:50:25.794" v="853" actId="1036"/>
          <ac:spMkLst>
            <pc:docMk/>
            <pc:sldMk cId="3583414012" sldId="338"/>
            <ac:spMk id="10" creationId="{31B672B4-EAFD-425C-B1AC-39FF76B9E1BB}"/>
          </ac:spMkLst>
        </pc:spChg>
        <pc:picChg chg="add mod">
          <ac:chgData name="Gareth Rooney" userId="9c2d3515-318a-4657-be9d-7450ecc27e15" providerId="ADAL" clId="{EC391632-60E6-4343-A564-68EDDA19EC88}" dt="2018-04-18T09:50:32.465" v="886" actId="1035"/>
          <ac:picMkLst>
            <pc:docMk/>
            <pc:sldMk cId="3583414012" sldId="338"/>
            <ac:picMk id="2" creationId="{30F7DC82-CD65-4AD5-AF67-14733267B2BE}"/>
          </ac:picMkLst>
        </pc:picChg>
      </pc:sldChg>
      <pc:sldChg chg="modSp add ord">
        <pc:chgData name="Gareth Rooney" userId="9c2d3515-318a-4657-be9d-7450ecc27e15" providerId="ADAL" clId="{EC391632-60E6-4343-A564-68EDDA19EC88}" dt="2018-04-18T09:44:52.821" v="796" actId="20577"/>
        <pc:sldMkLst>
          <pc:docMk/>
          <pc:sldMk cId="3535478182" sldId="339"/>
        </pc:sldMkLst>
        <pc:spChg chg="mod">
          <ac:chgData name="Gareth Rooney" userId="9c2d3515-318a-4657-be9d-7450ecc27e15" providerId="ADAL" clId="{EC391632-60E6-4343-A564-68EDDA19EC88}" dt="2018-04-18T09:23:52.632" v="12" actId="20577"/>
          <ac:spMkLst>
            <pc:docMk/>
            <pc:sldMk cId="3535478182" sldId="339"/>
            <ac:spMk id="7" creationId="{A2FFE5D8-FA4B-A84B-9BF0-27D17B7B7026}"/>
          </ac:spMkLst>
        </pc:spChg>
        <pc:spChg chg="mod">
          <ac:chgData name="Gareth Rooney" userId="9c2d3515-318a-4657-be9d-7450ecc27e15" providerId="ADAL" clId="{EC391632-60E6-4343-A564-68EDDA19EC88}" dt="2018-04-18T09:44:52.821" v="796" actId="20577"/>
          <ac:spMkLst>
            <pc:docMk/>
            <pc:sldMk cId="3535478182" sldId="339"/>
            <ac:spMk id="10" creationId="{31B672B4-EAFD-425C-B1AC-39FF76B9E1BB}"/>
          </ac:spMkLst>
        </pc:spChg>
      </pc:sldChg>
      <pc:sldChg chg="addSp delSp modSp add ord delAnim modAnim">
        <pc:chgData name="Gareth Rooney" userId="9c2d3515-318a-4657-be9d-7450ecc27e15" providerId="ADAL" clId="{EC391632-60E6-4343-A564-68EDDA19EC88}" dt="2018-04-18T09:39:08.508" v="574" actId="1076"/>
        <pc:sldMkLst>
          <pc:docMk/>
          <pc:sldMk cId="4197604451" sldId="340"/>
        </pc:sldMkLst>
        <pc:spChg chg="mod">
          <ac:chgData name="Gareth Rooney" userId="9c2d3515-318a-4657-be9d-7450ecc27e15" providerId="ADAL" clId="{EC391632-60E6-4343-A564-68EDDA19EC88}" dt="2018-04-18T09:35:09.909" v="373" actId="20577"/>
          <ac:spMkLst>
            <pc:docMk/>
            <pc:sldMk cId="4197604451" sldId="340"/>
            <ac:spMk id="7" creationId="{A2FFE5D8-FA4B-A84B-9BF0-27D17B7B7026}"/>
          </ac:spMkLst>
        </pc:spChg>
        <pc:spChg chg="del mod">
          <ac:chgData name="Gareth Rooney" userId="9c2d3515-318a-4657-be9d-7450ecc27e15" providerId="ADAL" clId="{EC391632-60E6-4343-A564-68EDDA19EC88}" dt="2018-04-18T09:34:06.203" v="355" actId="1076"/>
          <ac:spMkLst>
            <pc:docMk/>
            <pc:sldMk cId="4197604451" sldId="340"/>
            <ac:spMk id="12" creationId="{FF429B6B-DCC0-452A-BC7C-CA10D85E1D0A}"/>
          </ac:spMkLst>
        </pc:spChg>
        <pc:picChg chg="add del mod">
          <ac:chgData name="Gareth Rooney" userId="9c2d3515-318a-4657-be9d-7450ecc27e15" providerId="ADAL" clId="{EC391632-60E6-4343-A564-68EDDA19EC88}" dt="2018-04-18T09:38:01.974" v="559" actId="478"/>
          <ac:picMkLst>
            <pc:docMk/>
            <pc:sldMk cId="4197604451" sldId="340"/>
            <ac:picMk id="2" creationId="{2740B7AC-43E6-4DCE-8836-8E75EDCB4CF5}"/>
          </ac:picMkLst>
        </pc:picChg>
        <pc:picChg chg="del">
          <ac:chgData name="Gareth Rooney" userId="9c2d3515-318a-4657-be9d-7450ecc27e15" providerId="ADAL" clId="{EC391632-60E6-4343-A564-68EDDA19EC88}" dt="2018-04-18T09:34:01.108" v="352" actId="478"/>
          <ac:picMkLst>
            <pc:docMk/>
            <pc:sldMk cId="4197604451" sldId="340"/>
            <ac:picMk id="3" creationId="{E2B81843-3386-43BA-8B64-076D7CAA4165}"/>
          </ac:picMkLst>
        </pc:picChg>
        <pc:picChg chg="add mod">
          <ac:chgData name="Gareth Rooney" userId="9c2d3515-318a-4657-be9d-7450ecc27e15" providerId="ADAL" clId="{EC391632-60E6-4343-A564-68EDDA19EC88}" dt="2018-04-18T09:38:26.026" v="565" actId="14100"/>
          <ac:picMkLst>
            <pc:docMk/>
            <pc:sldMk cId="4197604451" sldId="340"/>
            <ac:picMk id="8" creationId="{FD21EA27-0D3C-48D5-BC7E-31F2C81C767B}"/>
          </ac:picMkLst>
        </pc:picChg>
        <pc:picChg chg="add mod">
          <ac:chgData name="Gareth Rooney" userId="9c2d3515-318a-4657-be9d-7450ecc27e15" providerId="ADAL" clId="{EC391632-60E6-4343-A564-68EDDA19EC88}" dt="2018-04-18T09:38:51.433" v="570" actId="14100"/>
          <ac:picMkLst>
            <pc:docMk/>
            <pc:sldMk cId="4197604451" sldId="340"/>
            <ac:picMk id="11" creationId="{52E59D0D-45E8-47E1-A240-9D5D625A4D24}"/>
          </ac:picMkLst>
        </pc:picChg>
        <pc:picChg chg="add mod">
          <ac:chgData name="Gareth Rooney" userId="9c2d3515-318a-4657-be9d-7450ecc27e15" providerId="ADAL" clId="{EC391632-60E6-4343-A564-68EDDA19EC88}" dt="2018-04-18T09:39:08.508" v="574" actId="1076"/>
          <ac:picMkLst>
            <pc:docMk/>
            <pc:sldMk cId="4197604451" sldId="340"/>
            <ac:picMk id="14" creationId="{573095C7-234C-4344-A55E-F8CAF16BC110}"/>
          </ac:picMkLst>
        </pc:picChg>
      </pc:sldChg>
      <pc:sldChg chg="delSp modSp add delAnim modAnim">
        <pc:chgData name="Gareth Rooney" userId="9c2d3515-318a-4657-be9d-7450ecc27e15" providerId="ADAL" clId="{EC391632-60E6-4343-A564-68EDDA19EC88}" dt="2018-04-18T12:46:10.107" v="1612" actId="478"/>
        <pc:sldMkLst>
          <pc:docMk/>
          <pc:sldMk cId="4225845369" sldId="341"/>
        </pc:sldMkLst>
        <pc:picChg chg="del mod">
          <ac:chgData name="Gareth Rooney" userId="9c2d3515-318a-4657-be9d-7450ecc27e15" providerId="ADAL" clId="{EC391632-60E6-4343-A564-68EDDA19EC88}" dt="2018-04-18T12:46:10.107" v="1612" actId="478"/>
          <ac:picMkLst>
            <pc:docMk/>
            <pc:sldMk cId="4225845369" sldId="341"/>
            <ac:picMk id="2" creationId="{2740B7AC-43E6-4DCE-8836-8E75EDCB4CF5}"/>
          </ac:picMkLst>
        </pc:picChg>
      </pc:sldChg>
      <pc:sldChg chg="add">
        <pc:chgData name="Gareth Rooney" userId="9c2d3515-318a-4657-be9d-7450ecc27e15" providerId="ADAL" clId="{EC391632-60E6-4343-A564-68EDDA19EC88}" dt="2018-04-18T09:54:53.588" v="1063" actId="478"/>
        <pc:sldMkLst>
          <pc:docMk/>
          <pc:sldMk cId="888389620" sldId="34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8FA765-4A32-4A8A-950B-58129CFC3D33}" type="datetimeFigureOut">
              <a:rPr lang="en-GB" smtClean="0"/>
              <a:t>28/10/2018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1F04B3-33F4-47FB-8EF7-74FD99A63F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53030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You can change the colour of the left hand panel and even use an image behind this. </a:t>
            </a:r>
          </a:p>
          <a:p>
            <a:endParaRPr lang="en-GB"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Side Panel Title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Font: Arial Bold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Colour: White 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Size: 20pt (minimum size)</a:t>
            </a:r>
          </a:p>
          <a:p>
            <a:endParaRPr lang="en-GB"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Side Panel Intro Text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Font: Arial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Colour: White 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Size: 12pt (minimum size)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A range of icons is available at the end of this slide deck.</a:t>
            </a:r>
          </a:p>
          <a:p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Font: Arial Bold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Colour: White 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Size: 32pt (minimum size)</a:t>
            </a:r>
          </a:p>
          <a:p>
            <a:endParaRPr lang="en-GB" dirty="0"/>
          </a:p>
          <a:p>
            <a:r>
              <a:rPr lang="en-GB" b="1" dirty="0"/>
              <a:t>Sub title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Font: Arial Bold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Colour: Blue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Size: 14pt (minimum size)</a:t>
            </a:r>
          </a:p>
          <a:p>
            <a:endParaRPr lang="en-GB"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 dirty="0"/>
              <a:t>Body copy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Font: Arial Bold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Colour: Grey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Size: 12pt (minimum size)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DF535D-E61C-894B-AE56-246E5594C2F7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27632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>
                <a:latin typeface="Arial" panose="020B0604020202020204" pitchFamily="34" charset="0"/>
                <a:cs typeface="Arial" panose="020B0604020202020204" pitchFamily="34" charset="0"/>
              </a:rPr>
              <a:t>You can change the colour of the left hand panel and even use an image behind this. </a:t>
            </a:r>
          </a:p>
          <a:p>
            <a:endParaRPr lang="en-GB" sz="1200" b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200" b="1">
                <a:latin typeface="Arial" panose="020B0604020202020204" pitchFamily="34" charset="0"/>
                <a:cs typeface="Arial" panose="020B0604020202020204" pitchFamily="34" charset="0"/>
              </a:rPr>
              <a:t>Side Panel Title</a:t>
            </a:r>
          </a:p>
          <a:p>
            <a:r>
              <a:rPr lang="en-GB" sz="1200" b="0">
                <a:latin typeface="Arial" panose="020B0604020202020204" pitchFamily="34" charset="0"/>
                <a:cs typeface="Arial" panose="020B0604020202020204" pitchFamily="34" charset="0"/>
              </a:rPr>
              <a:t>Font: Arial Bold</a:t>
            </a:r>
          </a:p>
          <a:p>
            <a:r>
              <a:rPr lang="en-GB" sz="1200" b="0">
                <a:latin typeface="Arial" panose="020B0604020202020204" pitchFamily="34" charset="0"/>
                <a:cs typeface="Arial" panose="020B0604020202020204" pitchFamily="34" charset="0"/>
              </a:rPr>
              <a:t>Colour: White </a:t>
            </a:r>
          </a:p>
          <a:p>
            <a:r>
              <a:rPr lang="en-GB" sz="1200" b="0">
                <a:latin typeface="Arial" panose="020B0604020202020204" pitchFamily="34" charset="0"/>
                <a:cs typeface="Arial" panose="020B0604020202020204" pitchFamily="34" charset="0"/>
              </a:rPr>
              <a:t>Size: 20pt (minimum size)</a:t>
            </a:r>
          </a:p>
          <a:p>
            <a:endParaRPr lang="en-GB" sz="1200" b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200" b="1">
                <a:latin typeface="Arial" panose="020B0604020202020204" pitchFamily="34" charset="0"/>
                <a:cs typeface="Arial" panose="020B0604020202020204" pitchFamily="34" charset="0"/>
              </a:rPr>
              <a:t>Side Panel Intro Text</a:t>
            </a:r>
          </a:p>
          <a:p>
            <a:r>
              <a:rPr lang="en-GB" sz="1200" b="0">
                <a:latin typeface="Arial" panose="020B0604020202020204" pitchFamily="34" charset="0"/>
                <a:cs typeface="Arial" panose="020B0604020202020204" pitchFamily="34" charset="0"/>
              </a:rPr>
              <a:t>Font: Arial</a:t>
            </a:r>
          </a:p>
          <a:p>
            <a:r>
              <a:rPr lang="en-GB" sz="1200" b="0">
                <a:latin typeface="Arial" panose="020B0604020202020204" pitchFamily="34" charset="0"/>
                <a:cs typeface="Arial" panose="020B0604020202020204" pitchFamily="34" charset="0"/>
              </a:rPr>
              <a:t>Colour: White </a:t>
            </a:r>
          </a:p>
          <a:p>
            <a:r>
              <a:rPr lang="en-GB" sz="1200" b="0">
                <a:latin typeface="Arial" panose="020B0604020202020204" pitchFamily="34" charset="0"/>
                <a:cs typeface="Arial" panose="020B0604020202020204" pitchFamily="34" charset="0"/>
              </a:rPr>
              <a:t>Size: 12pt (minimum size)</a:t>
            </a: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>
                <a:latin typeface="Arial" panose="020B0604020202020204" pitchFamily="34" charset="0"/>
                <a:cs typeface="Arial" panose="020B0604020202020204" pitchFamily="34" charset="0"/>
              </a:rPr>
              <a:t>A range of icons is available at the end of this slide deck.</a:t>
            </a:r>
          </a:p>
          <a:p>
            <a:endParaRPr lang="en-GB" sz="12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200" b="1"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</a:p>
          <a:p>
            <a:r>
              <a:rPr lang="en-GB" sz="1200" b="0">
                <a:latin typeface="Arial" panose="020B0604020202020204" pitchFamily="34" charset="0"/>
                <a:cs typeface="Arial" panose="020B0604020202020204" pitchFamily="34" charset="0"/>
              </a:rPr>
              <a:t>Font: Arial Bold</a:t>
            </a:r>
          </a:p>
          <a:p>
            <a:r>
              <a:rPr lang="en-GB" sz="1200" b="0">
                <a:latin typeface="Arial" panose="020B0604020202020204" pitchFamily="34" charset="0"/>
                <a:cs typeface="Arial" panose="020B0604020202020204" pitchFamily="34" charset="0"/>
              </a:rPr>
              <a:t>Colour: White </a:t>
            </a:r>
          </a:p>
          <a:p>
            <a:r>
              <a:rPr lang="en-GB" sz="1200" b="0">
                <a:latin typeface="Arial" panose="020B0604020202020204" pitchFamily="34" charset="0"/>
                <a:cs typeface="Arial" panose="020B0604020202020204" pitchFamily="34" charset="0"/>
              </a:rPr>
              <a:t>Size: 32pt (minimum size)</a:t>
            </a:r>
          </a:p>
          <a:p>
            <a:endParaRPr lang="en-GB"/>
          </a:p>
          <a:p>
            <a:r>
              <a:rPr lang="en-GB" b="1"/>
              <a:t>Sub title</a:t>
            </a:r>
          </a:p>
          <a:p>
            <a:r>
              <a:rPr lang="en-GB" sz="1200" b="0">
                <a:latin typeface="Arial" panose="020B0604020202020204" pitchFamily="34" charset="0"/>
                <a:cs typeface="Arial" panose="020B0604020202020204" pitchFamily="34" charset="0"/>
              </a:rPr>
              <a:t>Font: Arial Bold</a:t>
            </a:r>
          </a:p>
          <a:p>
            <a:r>
              <a:rPr lang="en-GB" sz="1200" b="0">
                <a:latin typeface="Arial" panose="020B0604020202020204" pitchFamily="34" charset="0"/>
                <a:cs typeface="Arial" panose="020B0604020202020204" pitchFamily="34" charset="0"/>
              </a:rPr>
              <a:t>Colour: Blue</a:t>
            </a:r>
          </a:p>
          <a:p>
            <a:r>
              <a:rPr lang="en-GB" sz="1200" b="0">
                <a:latin typeface="Arial" panose="020B0604020202020204" pitchFamily="34" charset="0"/>
                <a:cs typeface="Arial" panose="020B0604020202020204" pitchFamily="34" charset="0"/>
              </a:rPr>
              <a:t>Size: 14pt (minimum size)</a:t>
            </a:r>
          </a:p>
          <a:p>
            <a:endParaRPr lang="en-GB" sz="1200" b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/>
              <a:t>Body copy</a:t>
            </a:r>
          </a:p>
          <a:p>
            <a:r>
              <a:rPr lang="en-GB" sz="1200" b="0">
                <a:latin typeface="Arial" panose="020B0604020202020204" pitchFamily="34" charset="0"/>
                <a:cs typeface="Arial" panose="020B0604020202020204" pitchFamily="34" charset="0"/>
              </a:rPr>
              <a:t>Font: Arial Bold</a:t>
            </a:r>
          </a:p>
          <a:p>
            <a:r>
              <a:rPr lang="en-GB" sz="1200" b="0">
                <a:latin typeface="Arial" panose="020B0604020202020204" pitchFamily="34" charset="0"/>
                <a:cs typeface="Arial" panose="020B0604020202020204" pitchFamily="34" charset="0"/>
              </a:rPr>
              <a:t>Colour: Grey</a:t>
            </a:r>
          </a:p>
          <a:p>
            <a:r>
              <a:rPr lang="en-GB" sz="1200" b="0">
                <a:latin typeface="Arial" panose="020B0604020202020204" pitchFamily="34" charset="0"/>
                <a:cs typeface="Arial" panose="020B0604020202020204" pitchFamily="34" charset="0"/>
              </a:rPr>
              <a:t>Size: 12pt (minimum size)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DF535D-E61C-894B-AE56-246E5594C2F7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6764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>
                <a:latin typeface="Arial" panose="020B0604020202020204" pitchFamily="34" charset="0"/>
                <a:cs typeface="Arial" panose="020B0604020202020204" pitchFamily="34" charset="0"/>
              </a:rPr>
              <a:t>You can change the colour of the left hand panel and even use an image behind this. </a:t>
            </a:r>
          </a:p>
          <a:p>
            <a:endParaRPr lang="en-GB" sz="1200" b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200" b="1">
                <a:latin typeface="Arial" panose="020B0604020202020204" pitchFamily="34" charset="0"/>
                <a:cs typeface="Arial" panose="020B0604020202020204" pitchFamily="34" charset="0"/>
              </a:rPr>
              <a:t>Side Panel Title</a:t>
            </a:r>
          </a:p>
          <a:p>
            <a:r>
              <a:rPr lang="en-GB" sz="1200" b="0">
                <a:latin typeface="Arial" panose="020B0604020202020204" pitchFamily="34" charset="0"/>
                <a:cs typeface="Arial" panose="020B0604020202020204" pitchFamily="34" charset="0"/>
              </a:rPr>
              <a:t>Font: Arial Bold</a:t>
            </a:r>
          </a:p>
          <a:p>
            <a:r>
              <a:rPr lang="en-GB" sz="1200" b="0">
                <a:latin typeface="Arial" panose="020B0604020202020204" pitchFamily="34" charset="0"/>
                <a:cs typeface="Arial" panose="020B0604020202020204" pitchFamily="34" charset="0"/>
              </a:rPr>
              <a:t>Colour: White </a:t>
            </a:r>
          </a:p>
          <a:p>
            <a:r>
              <a:rPr lang="en-GB" sz="1200" b="0">
                <a:latin typeface="Arial" panose="020B0604020202020204" pitchFamily="34" charset="0"/>
                <a:cs typeface="Arial" panose="020B0604020202020204" pitchFamily="34" charset="0"/>
              </a:rPr>
              <a:t>Size: 20pt (minimum size)</a:t>
            </a:r>
          </a:p>
          <a:p>
            <a:endParaRPr lang="en-GB" sz="1200" b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200" b="1">
                <a:latin typeface="Arial" panose="020B0604020202020204" pitchFamily="34" charset="0"/>
                <a:cs typeface="Arial" panose="020B0604020202020204" pitchFamily="34" charset="0"/>
              </a:rPr>
              <a:t>Side Panel Intro Text</a:t>
            </a:r>
          </a:p>
          <a:p>
            <a:r>
              <a:rPr lang="en-GB" sz="1200" b="0">
                <a:latin typeface="Arial" panose="020B0604020202020204" pitchFamily="34" charset="0"/>
                <a:cs typeface="Arial" panose="020B0604020202020204" pitchFamily="34" charset="0"/>
              </a:rPr>
              <a:t>Font: Arial</a:t>
            </a:r>
          </a:p>
          <a:p>
            <a:r>
              <a:rPr lang="en-GB" sz="1200" b="0">
                <a:latin typeface="Arial" panose="020B0604020202020204" pitchFamily="34" charset="0"/>
                <a:cs typeface="Arial" panose="020B0604020202020204" pitchFamily="34" charset="0"/>
              </a:rPr>
              <a:t>Colour: White </a:t>
            </a:r>
          </a:p>
          <a:p>
            <a:r>
              <a:rPr lang="en-GB" sz="1200" b="0">
                <a:latin typeface="Arial" panose="020B0604020202020204" pitchFamily="34" charset="0"/>
                <a:cs typeface="Arial" panose="020B0604020202020204" pitchFamily="34" charset="0"/>
              </a:rPr>
              <a:t>Size: 12pt (minimum size)</a:t>
            </a: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>
                <a:latin typeface="Arial" panose="020B0604020202020204" pitchFamily="34" charset="0"/>
                <a:cs typeface="Arial" panose="020B0604020202020204" pitchFamily="34" charset="0"/>
              </a:rPr>
              <a:t>A range of icons is available at the end of this slide deck.</a:t>
            </a:r>
          </a:p>
          <a:p>
            <a:endParaRPr lang="en-GB" sz="12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200" b="1"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</a:p>
          <a:p>
            <a:r>
              <a:rPr lang="en-GB" sz="1200" b="0">
                <a:latin typeface="Arial" panose="020B0604020202020204" pitchFamily="34" charset="0"/>
                <a:cs typeface="Arial" panose="020B0604020202020204" pitchFamily="34" charset="0"/>
              </a:rPr>
              <a:t>Font: Arial Bold</a:t>
            </a:r>
          </a:p>
          <a:p>
            <a:r>
              <a:rPr lang="en-GB" sz="1200" b="0">
                <a:latin typeface="Arial" panose="020B0604020202020204" pitchFamily="34" charset="0"/>
                <a:cs typeface="Arial" panose="020B0604020202020204" pitchFamily="34" charset="0"/>
              </a:rPr>
              <a:t>Colour: White </a:t>
            </a:r>
          </a:p>
          <a:p>
            <a:r>
              <a:rPr lang="en-GB" sz="1200" b="0">
                <a:latin typeface="Arial" panose="020B0604020202020204" pitchFamily="34" charset="0"/>
                <a:cs typeface="Arial" panose="020B0604020202020204" pitchFamily="34" charset="0"/>
              </a:rPr>
              <a:t>Size: 32pt (minimum size)</a:t>
            </a:r>
          </a:p>
          <a:p>
            <a:endParaRPr lang="en-GB"/>
          </a:p>
          <a:p>
            <a:r>
              <a:rPr lang="en-GB" b="1"/>
              <a:t>Sub title</a:t>
            </a:r>
          </a:p>
          <a:p>
            <a:r>
              <a:rPr lang="en-GB" sz="1200" b="0">
                <a:latin typeface="Arial" panose="020B0604020202020204" pitchFamily="34" charset="0"/>
                <a:cs typeface="Arial" panose="020B0604020202020204" pitchFamily="34" charset="0"/>
              </a:rPr>
              <a:t>Font: Arial Bold</a:t>
            </a:r>
          </a:p>
          <a:p>
            <a:r>
              <a:rPr lang="en-GB" sz="1200" b="0">
                <a:latin typeface="Arial" panose="020B0604020202020204" pitchFamily="34" charset="0"/>
                <a:cs typeface="Arial" panose="020B0604020202020204" pitchFamily="34" charset="0"/>
              </a:rPr>
              <a:t>Colour: Blue</a:t>
            </a:r>
          </a:p>
          <a:p>
            <a:r>
              <a:rPr lang="en-GB" sz="1200" b="0">
                <a:latin typeface="Arial" panose="020B0604020202020204" pitchFamily="34" charset="0"/>
                <a:cs typeface="Arial" panose="020B0604020202020204" pitchFamily="34" charset="0"/>
              </a:rPr>
              <a:t>Size: 14pt (minimum size)</a:t>
            </a:r>
          </a:p>
          <a:p>
            <a:endParaRPr lang="en-GB" sz="1200" b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/>
              <a:t>Body copy</a:t>
            </a:r>
          </a:p>
          <a:p>
            <a:r>
              <a:rPr lang="en-GB" sz="1200" b="0">
                <a:latin typeface="Arial" panose="020B0604020202020204" pitchFamily="34" charset="0"/>
                <a:cs typeface="Arial" panose="020B0604020202020204" pitchFamily="34" charset="0"/>
              </a:rPr>
              <a:t>Font: Arial Bold</a:t>
            </a:r>
          </a:p>
          <a:p>
            <a:r>
              <a:rPr lang="en-GB" sz="1200" b="0">
                <a:latin typeface="Arial" panose="020B0604020202020204" pitchFamily="34" charset="0"/>
                <a:cs typeface="Arial" panose="020B0604020202020204" pitchFamily="34" charset="0"/>
              </a:rPr>
              <a:t>Colour: Grey</a:t>
            </a:r>
          </a:p>
          <a:p>
            <a:r>
              <a:rPr lang="en-GB" sz="1200" b="0">
                <a:latin typeface="Arial" panose="020B0604020202020204" pitchFamily="34" charset="0"/>
                <a:cs typeface="Arial" panose="020B0604020202020204" pitchFamily="34" charset="0"/>
              </a:rPr>
              <a:t>Size: 12pt (minimum size)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DF535D-E61C-894B-AE56-246E5594C2F7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99301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latin typeface="MS-Font-Segoe"/>
              </a:rPr>
              <a:t>22,000 employees and 7,000 software developers</a:t>
            </a:r>
            <a:br>
              <a:rPr lang="en-US" dirty="0">
                <a:solidFill>
                  <a:srgbClr val="000000"/>
                </a:solidFill>
                <a:latin typeface="MS-Font-Segoe"/>
              </a:rPr>
            </a:br>
            <a:br>
              <a:rPr lang="en-US" dirty="0">
                <a:solidFill>
                  <a:srgbClr val="000000"/>
                </a:solidFill>
                <a:latin typeface="MS-Font-Segoe"/>
              </a:rPr>
            </a:br>
            <a:r>
              <a:rPr lang="en-US" dirty="0">
                <a:solidFill>
                  <a:srgbClr val="000000"/>
                </a:solidFill>
                <a:latin typeface="MS-Font-Segoe"/>
              </a:rPr>
              <a:t>Windows core repo 270Gb – 4000 engineers 400 making changes at one time</a:t>
            </a:r>
          </a:p>
          <a:p>
            <a:endParaRPr lang="en-US" dirty="0">
              <a:solidFill>
                <a:srgbClr val="000000"/>
              </a:solidFill>
              <a:latin typeface="MS-Font-Segoe"/>
            </a:endParaRPr>
          </a:p>
          <a:p>
            <a:r>
              <a:rPr lang="en-US" dirty="0">
                <a:solidFill>
                  <a:srgbClr val="000000"/>
                </a:solidFill>
                <a:latin typeface="MS-Font-Segoe"/>
              </a:rPr>
              <a:t>Autumn Creators Update to Windows 10 - 4 million commits – 0.5 million pull requests</a:t>
            </a:r>
          </a:p>
          <a:p>
            <a:endParaRPr lang="en-US" dirty="0">
              <a:solidFill>
                <a:srgbClr val="000000"/>
              </a:solidFill>
              <a:latin typeface="MS-Font-Segoe"/>
            </a:endParaRPr>
          </a:p>
          <a:p>
            <a:r>
              <a:rPr lang="en-US" dirty="0">
                <a:solidFill>
                  <a:srgbClr val="000000"/>
                </a:solidFill>
                <a:latin typeface="MS-Font-Segoe"/>
              </a:rPr>
              <a:t>Part of the Azure Eco System - new functionality appears daily</a:t>
            </a:r>
          </a:p>
          <a:p>
            <a:endParaRPr lang="en-US" dirty="0">
              <a:solidFill>
                <a:srgbClr val="000000"/>
              </a:solidFill>
              <a:latin typeface="MS-Font-Segoe"/>
            </a:endParaRPr>
          </a:p>
          <a:p>
            <a:r>
              <a:rPr lang="en-US" dirty="0">
                <a:solidFill>
                  <a:srgbClr val="000000"/>
                </a:solidFill>
                <a:latin typeface="MS-Font-Segoe"/>
              </a:rPr>
              <a:t>2 Factor Authentication for Release Approvals</a:t>
            </a:r>
          </a:p>
          <a:p>
            <a:endParaRPr lang="en-US" dirty="0">
              <a:solidFill>
                <a:srgbClr val="000000"/>
              </a:solidFill>
              <a:latin typeface="MS-Font-Segoe"/>
            </a:endParaRPr>
          </a:p>
          <a:p>
            <a:r>
              <a:rPr lang="en-US" dirty="0">
                <a:solidFill>
                  <a:srgbClr val="000000"/>
                </a:solidFill>
                <a:latin typeface="MS-Font-Segoe"/>
              </a:rPr>
              <a:t>Team Services Marketplace – Build Radiator, Software Vulnerability Scanner</a:t>
            </a:r>
          </a:p>
          <a:p>
            <a:endParaRPr lang="en-US" dirty="0">
              <a:solidFill>
                <a:srgbClr val="000000"/>
              </a:solidFill>
              <a:latin typeface="MS-Font-Segoe"/>
            </a:endParaRPr>
          </a:p>
          <a:p>
            <a:r>
              <a:rPr lang="en-US" dirty="0">
                <a:solidFill>
                  <a:srgbClr val="000000"/>
                </a:solidFill>
                <a:latin typeface="MS-Font-Segoe"/>
              </a:rPr>
              <a:t>One Tool – GCP, Amazon, Docker, Kubernetes, Selenium Tests, Kanban Boards, Sprint Planning</a:t>
            </a:r>
          </a:p>
          <a:p>
            <a:endParaRPr lang="en-US" dirty="0">
              <a:solidFill>
                <a:srgbClr val="000000"/>
              </a:solidFill>
              <a:latin typeface="MS-Font-Segoe"/>
            </a:endParaRPr>
          </a:p>
          <a:p>
            <a:r>
              <a:rPr lang="en-US" dirty="0">
                <a:solidFill>
                  <a:srgbClr val="000000"/>
                </a:solidFill>
                <a:latin typeface="MS-Font-Segoe"/>
              </a:rPr>
              <a:t> </a:t>
            </a:r>
            <a:endParaRPr lang="en-GB"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Side Panel Title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Font: Arial Bold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Colour: White 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Size: 20pt (minimum size)</a:t>
            </a:r>
          </a:p>
          <a:p>
            <a:endParaRPr lang="en-GB"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Side Panel Intro Text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Font: Arial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Colour: White 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Size: 12pt (minimum size)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A range of icons is available at the end of this slide deck.</a:t>
            </a:r>
          </a:p>
          <a:p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Font: Arial Bold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Colour: White 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Size: 32pt (minimum size)</a:t>
            </a:r>
          </a:p>
          <a:p>
            <a:endParaRPr lang="en-GB" dirty="0"/>
          </a:p>
          <a:p>
            <a:r>
              <a:rPr lang="en-GB" b="1" dirty="0"/>
              <a:t>Sub title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Font: Arial Bold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Colour: Blue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Size: 14pt (minimum size)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Cognitive services</a:t>
            </a:r>
          </a:p>
          <a:p>
            <a:endParaRPr lang="en-GB"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b="1" dirty="0"/>
          </a:p>
          <a:p>
            <a:endParaRPr lang="en-GB" b="1" dirty="0"/>
          </a:p>
          <a:p>
            <a:r>
              <a:rPr lang="en-GB" b="1" dirty="0"/>
              <a:t>Body copy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Font: Arial Bold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Colour: Grey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Size: 12pt (minimum size)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DF535D-E61C-894B-AE56-246E5594C2F7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82000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latin typeface="MS-Font-Segoe"/>
              </a:rPr>
              <a:t>22,000 employees and 7,000 software developers</a:t>
            </a:r>
            <a:br>
              <a:rPr lang="en-US" dirty="0">
                <a:solidFill>
                  <a:srgbClr val="000000"/>
                </a:solidFill>
                <a:latin typeface="MS-Font-Segoe"/>
              </a:rPr>
            </a:br>
            <a:br>
              <a:rPr lang="en-US" dirty="0">
                <a:solidFill>
                  <a:srgbClr val="000000"/>
                </a:solidFill>
                <a:latin typeface="MS-Font-Segoe"/>
              </a:rPr>
            </a:br>
            <a:r>
              <a:rPr lang="en-US" dirty="0">
                <a:solidFill>
                  <a:srgbClr val="000000"/>
                </a:solidFill>
                <a:latin typeface="MS-Font-Segoe"/>
              </a:rPr>
              <a:t>Windows core repo 270Gb – 4000 engineers 400 making changes at one time</a:t>
            </a:r>
          </a:p>
          <a:p>
            <a:endParaRPr lang="en-US" dirty="0">
              <a:solidFill>
                <a:srgbClr val="000000"/>
              </a:solidFill>
              <a:latin typeface="MS-Font-Segoe"/>
            </a:endParaRPr>
          </a:p>
          <a:p>
            <a:r>
              <a:rPr lang="en-US" dirty="0">
                <a:solidFill>
                  <a:srgbClr val="000000"/>
                </a:solidFill>
                <a:latin typeface="MS-Font-Segoe"/>
              </a:rPr>
              <a:t>Autumn Creators Update to Windows 10 - 4 million commits – 0.5 million pull requests</a:t>
            </a:r>
          </a:p>
          <a:p>
            <a:endParaRPr lang="en-US" dirty="0">
              <a:solidFill>
                <a:srgbClr val="000000"/>
              </a:solidFill>
              <a:latin typeface="MS-Font-Segoe"/>
            </a:endParaRPr>
          </a:p>
          <a:p>
            <a:r>
              <a:rPr lang="en-US" dirty="0">
                <a:solidFill>
                  <a:srgbClr val="000000"/>
                </a:solidFill>
                <a:latin typeface="MS-Font-Segoe"/>
              </a:rPr>
              <a:t>Part of the Azure Eco System - new functionality appears daily</a:t>
            </a:r>
          </a:p>
          <a:p>
            <a:endParaRPr lang="en-US" dirty="0">
              <a:solidFill>
                <a:srgbClr val="000000"/>
              </a:solidFill>
              <a:latin typeface="MS-Font-Segoe"/>
            </a:endParaRPr>
          </a:p>
          <a:p>
            <a:r>
              <a:rPr lang="en-US" dirty="0">
                <a:solidFill>
                  <a:srgbClr val="000000"/>
                </a:solidFill>
                <a:latin typeface="MS-Font-Segoe"/>
              </a:rPr>
              <a:t>2 Factor Authentication for Release Approvals</a:t>
            </a:r>
          </a:p>
          <a:p>
            <a:endParaRPr lang="en-US" dirty="0">
              <a:solidFill>
                <a:srgbClr val="000000"/>
              </a:solidFill>
              <a:latin typeface="MS-Font-Segoe"/>
            </a:endParaRPr>
          </a:p>
          <a:p>
            <a:r>
              <a:rPr lang="en-US" dirty="0">
                <a:solidFill>
                  <a:srgbClr val="000000"/>
                </a:solidFill>
                <a:latin typeface="MS-Font-Segoe"/>
              </a:rPr>
              <a:t>Team Services Marketplace – Build Radiator, Software Vulnerability Scanner</a:t>
            </a:r>
          </a:p>
          <a:p>
            <a:endParaRPr lang="en-US" dirty="0">
              <a:solidFill>
                <a:srgbClr val="000000"/>
              </a:solidFill>
              <a:latin typeface="MS-Font-Segoe"/>
            </a:endParaRPr>
          </a:p>
          <a:p>
            <a:r>
              <a:rPr lang="en-US" dirty="0">
                <a:solidFill>
                  <a:srgbClr val="000000"/>
                </a:solidFill>
                <a:latin typeface="MS-Font-Segoe"/>
              </a:rPr>
              <a:t>One Tool – GCP, Amazon, Docker, Kubernetes, Selenium Tests, Kanban Boards, Sprint Planning</a:t>
            </a:r>
          </a:p>
          <a:p>
            <a:endParaRPr lang="en-US" dirty="0">
              <a:solidFill>
                <a:srgbClr val="000000"/>
              </a:solidFill>
              <a:latin typeface="MS-Font-Segoe"/>
            </a:endParaRPr>
          </a:p>
          <a:p>
            <a:r>
              <a:rPr lang="en-US" dirty="0">
                <a:solidFill>
                  <a:srgbClr val="000000"/>
                </a:solidFill>
                <a:latin typeface="MS-Font-Segoe"/>
              </a:rPr>
              <a:t> </a:t>
            </a:r>
            <a:endParaRPr lang="en-GB"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Side Panel Title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Font: Arial Bold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Colour: White 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Size: 20pt (minimum size)</a:t>
            </a:r>
          </a:p>
          <a:p>
            <a:endParaRPr lang="en-GB"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Side Panel Intro Text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Font: Arial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Colour: White 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Size: 12pt (minimum size)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A range of icons is available at the end of this slide deck.</a:t>
            </a:r>
          </a:p>
          <a:p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Font: Arial Bold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Colour: White 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Size: 32pt (minimum size)</a:t>
            </a:r>
          </a:p>
          <a:p>
            <a:endParaRPr lang="en-GB" dirty="0"/>
          </a:p>
          <a:p>
            <a:r>
              <a:rPr lang="en-GB" b="1" dirty="0"/>
              <a:t>Sub title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Font: Arial Bold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Colour: Blue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Size: 14pt (minimum size)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Cognitive services</a:t>
            </a:r>
          </a:p>
          <a:p>
            <a:endParaRPr lang="en-GB"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b="1" dirty="0"/>
          </a:p>
          <a:p>
            <a:endParaRPr lang="en-GB" b="1" dirty="0"/>
          </a:p>
          <a:p>
            <a:r>
              <a:rPr lang="en-GB" b="1" dirty="0"/>
              <a:t>Body copy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Font: Arial Bold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Colour: Grey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Size: 12pt (minimum size)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DF535D-E61C-894B-AE56-246E5594C2F7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17085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latin typeface="MS-Font-Segoe"/>
              </a:rPr>
              <a:t>22,000 employees and 7,000 software developers</a:t>
            </a:r>
            <a:br>
              <a:rPr lang="en-US" dirty="0">
                <a:solidFill>
                  <a:srgbClr val="000000"/>
                </a:solidFill>
                <a:latin typeface="MS-Font-Segoe"/>
              </a:rPr>
            </a:br>
            <a:br>
              <a:rPr lang="en-US" dirty="0">
                <a:solidFill>
                  <a:srgbClr val="000000"/>
                </a:solidFill>
                <a:latin typeface="MS-Font-Segoe"/>
              </a:rPr>
            </a:br>
            <a:r>
              <a:rPr lang="en-US" dirty="0">
                <a:solidFill>
                  <a:srgbClr val="000000"/>
                </a:solidFill>
                <a:latin typeface="MS-Font-Segoe"/>
              </a:rPr>
              <a:t>Windows core repo 270Gb – 4000 engineers 400 making changes at one time</a:t>
            </a:r>
          </a:p>
          <a:p>
            <a:endParaRPr lang="en-US" dirty="0">
              <a:solidFill>
                <a:srgbClr val="000000"/>
              </a:solidFill>
              <a:latin typeface="MS-Font-Segoe"/>
            </a:endParaRPr>
          </a:p>
          <a:p>
            <a:r>
              <a:rPr lang="en-US" dirty="0">
                <a:solidFill>
                  <a:srgbClr val="000000"/>
                </a:solidFill>
                <a:latin typeface="MS-Font-Segoe"/>
              </a:rPr>
              <a:t>Autumn Creators Update to Windows 10 - 4 million commits – 0.5 million pull requests</a:t>
            </a:r>
          </a:p>
          <a:p>
            <a:endParaRPr lang="en-US" dirty="0">
              <a:solidFill>
                <a:srgbClr val="000000"/>
              </a:solidFill>
              <a:latin typeface="MS-Font-Segoe"/>
            </a:endParaRPr>
          </a:p>
          <a:p>
            <a:r>
              <a:rPr lang="en-US" dirty="0">
                <a:solidFill>
                  <a:srgbClr val="000000"/>
                </a:solidFill>
                <a:latin typeface="MS-Font-Segoe"/>
              </a:rPr>
              <a:t>Part of the Azure Eco System - new functionality appears daily</a:t>
            </a:r>
          </a:p>
          <a:p>
            <a:endParaRPr lang="en-US" dirty="0">
              <a:solidFill>
                <a:srgbClr val="000000"/>
              </a:solidFill>
              <a:latin typeface="MS-Font-Segoe"/>
            </a:endParaRPr>
          </a:p>
          <a:p>
            <a:r>
              <a:rPr lang="en-US" dirty="0">
                <a:solidFill>
                  <a:srgbClr val="000000"/>
                </a:solidFill>
                <a:latin typeface="MS-Font-Segoe"/>
              </a:rPr>
              <a:t>2 Factor Authentication for Release Approvals</a:t>
            </a:r>
          </a:p>
          <a:p>
            <a:endParaRPr lang="en-US" dirty="0">
              <a:solidFill>
                <a:srgbClr val="000000"/>
              </a:solidFill>
              <a:latin typeface="MS-Font-Segoe"/>
            </a:endParaRPr>
          </a:p>
          <a:p>
            <a:r>
              <a:rPr lang="en-US" dirty="0">
                <a:solidFill>
                  <a:srgbClr val="000000"/>
                </a:solidFill>
                <a:latin typeface="MS-Font-Segoe"/>
              </a:rPr>
              <a:t>Team Services Marketplace – Build Radiator, Software Vulnerability Scanner</a:t>
            </a:r>
          </a:p>
          <a:p>
            <a:endParaRPr lang="en-US" dirty="0">
              <a:solidFill>
                <a:srgbClr val="000000"/>
              </a:solidFill>
              <a:latin typeface="MS-Font-Segoe"/>
            </a:endParaRPr>
          </a:p>
          <a:p>
            <a:r>
              <a:rPr lang="en-US" dirty="0">
                <a:solidFill>
                  <a:srgbClr val="000000"/>
                </a:solidFill>
                <a:latin typeface="MS-Font-Segoe"/>
              </a:rPr>
              <a:t>One Tool – GCP, Amazon, Docker, Kubernetes, Selenium Tests, Kanban Boards, Sprint Planning</a:t>
            </a:r>
          </a:p>
          <a:p>
            <a:endParaRPr lang="en-US" dirty="0">
              <a:solidFill>
                <a:srgbClr val="000000"/>
              </a:solidFill>
              <a:latin typeface="MS-Font-Segoe"/>
            </a:endParaRPr>
          </a:p>
          <a:p>
            <a:r>
              <a:rPr lang="en-US" dirty="0">
                <a:solidFill>
                  <a:srgbClr val="000000"/>
                </a:solidFill>
                <a:latin typeface="MS-Font-Segoe"/>
              </a:rPr>
              <a:t> </a:t>
            </a:r>
            <a:endParaRPr lang="en-GB"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Side Panel Title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Font: Arial Bold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Colour: White 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Size: 20pt (minimum size)</a:t>
            </a:r>
          </a:p>
          <a:p>
            <a:endParaRPr lang="en-GB"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Side Panel Intro Text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Font: Arial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Colour: White 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Size: 12pt (minimum size)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A range of icons is available at the end of this slide deck.</a:t>
            </a:r>
          </a:p>
          <a:p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Font: Arial Bold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Colour: White 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Size: 32pt (minimum size)</a:t>
            </a:r>
          </a:p>
          <a:p>
            <a:endParaRPr lang="en-GB" dirty="0"/>
          </a:p>
          <a:p>
            <a:r>
              <a:rPr lang="en-GB" b="1" dirty="0"/>
              <a:t>Sub title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Font: Arial Bold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Colour: Blue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Size: 14pt (minimum size)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Cognitive services</a:t>
            </a:r>
          </a:p>
          <a:p>
            <a:endParaRPr lang="en-GB"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b="1" dirty="0"/>
          </a:p>
          <a:p>
            <a:endParaRPr lang="en-GB" b="1" dirty="0"/>
          </a:p>
          <a:p>
            <a:r>
              <a:rPr lang="en-GB" b="1" dirty="0"/>
              <a:t>Body copy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Font: Arial Bold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Colour: Grey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Size: 12pt (minimum size)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DF535D-E61C-894B-AE56-246E5594C2F7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03232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You can change the colour of the left hand panel and even use an image behind this. </a:t>
            </a:r>
          </a:p>
          <a:p>
            <a:endParaRPr lang="en-GB"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Side Panel Title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Font: Arial Bold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Colour: White 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Size: 20pt (minimum size)</a:t>
            </a:r>
          </a:p>
          <a:p>
            <a:endParaRPr lang="en-GB"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Side Panel Intro Text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Font: Arial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Colour: White 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Size: 12pt (minimum size)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A range of icons is available at the end of this slide deck.</a:t>
            </a:r>
          </a:p>
          <a:p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Font: Arial Bold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Colour: White 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Size: 32pt (minimum size)</a:t>
            </a:r>
          </a:p>
          <a:p>
            <a:endParaRPr lang="en-GB" dirty="0"/>
          </a:p>
          <a:p>
            <a:r>
              <a:rPr lang="en-GB" b="1" dirty="0"/>
              <a:t>Sub title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Font: Arial Bold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Colour: Blue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Size: 14pt (minimum size)</a:t>
            </a:r>
          </a:p>
          <a:p>
            <a:endParaRPr lang="en-GB"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 dirty="0"/>
              <a:t>Body copy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Font: Arial Bold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Colour: Grey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Size: 12pt (minimum size)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DF535D-E61C-894B-AE56-246E5594C2F7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78455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You can change the colour of the left hand panel and even use an image behind this. </a:t>
            </a:r>
          </a:p>
          <a:p>
            <a:endParaRPr lang="en-GB"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Side Panel Title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Font: Arial Bold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Colour: White 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Size: 20pt (minimum size)</a:t>
            </a:r>
          </a:p>
          <a:p>
            <a:endParaRPr lang="en-GB"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Side Panel Intro Text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Font: Arial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Colour: White 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Size: 12pt (minimum size)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A range of icons is available at the end of this slide deck.</a:t>
            </a:r>
          </a:p>
          <a:p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Font: Arial Bold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Colour: White 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Size: 32pt (minimum size)</a:t>
            </a:r>
          </a:p>
          <a:p>
            <a:endParaRPr lang="en-GB" dirty="0"/>
          </a:p>
          <a:p>
            <a:r>
              <a:rPr lang="en-GB" b="1" dirty="0"/>
              <a:t>Sub title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Font: Arial Bold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Colour: Blue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Size: 14pt (minimum size)</a:t>
            </a:r>
          </a:p>
          <a:p>
            <a:endParaRPr lang="en-GB"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 dirty="0"/>
              <a:t>Body copy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Font: Arial Bold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Colour: Grey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Size: 12pt (minimum size)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DF535D-E61C-894B-AE56-246E5594C2F7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40648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You can change the colour of the left hand panel and even use an image behind this. </a:t>
            </a:r>
          </a:p>
          <a:p>
            <a:endParaRPr lang="en-GB"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Side Panel Title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Font: Arial Bold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Colour: White 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Size: 20pt (minimum size)</a:t>
            </a:r>
          </a:p>
          <a:p>
            <a:endParaRPr lang="en-GB"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Side Panel Intro Text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Font: Arial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Colour: White 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Size: 12pt (minimum size)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A range of icons is available at the end of this slide deck.</a:t>
            </a:r>
          </a:p>
          <a:p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Font: Arial Bold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Colour: White 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Size: 32pt (minimum size)</a:t>
            </a:r>
          </a:p>
          <a:p>
            <a:endParaRPr lang="en-GB" dirty="0"/>
          </a:p>
          <a:p>
            <a:r>
              <a:rPr lang="en-GB" b="1" dirty="0"/>
              <a:t>Sub title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Font: Arial Bold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Colour: Blue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Size: 14pt (minimum size)</a:t>
            </a:r>
          </a:p>
          <a:p>
            <a:endParaRPr lang="en-GB"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 dirty="0"/>
              <a:t>Body copy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Font: Arial Bold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Colour: Grey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Size: 12pt (minimum size)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DF535D-E61C-894B-AE56-246E5594C2F7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14618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You can change the colour of the left hand panel and even use an image behind this. </a:t>
            </a:r>
          </a:p>
          <a:p>
            <a:endParaRPr lang="en-GB"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Side Panel Title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Font: Arial Bold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Colour: White 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Size: 20pt (minimum size)</a:t>
            </a:r>
          </a:p>
          <a:p>
            <a:endParaRPr lang="en-GB"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Side Panel Intro Text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Font: Arial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Colour: White 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Size: 12pt (minimum size)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A range of icons is available at the end of this slide deck.</a:t>
            </a:r>
          </a:p>
          <a:p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Font: Arial Bold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Colour: White 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Size: 32pt (minimum size)</a:t>
            </a:r>
          </a:p>
          <a:p>
            <a:endParaRPr lang="en-GB" dirty="0"/>
          </a:p>
          <a:p>
            <a:r>
              <a:rPr lang="en-GB" b="1" dirty="0"/>
              <a:t>Sub title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Font: Arial Bold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Colour: Blue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Size: 14pt (minimum size)</a:t>
            </a:r>
          </a:p>
          <a:p>
            <a:endParaRPr lang="en-GB"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 dirty="0"/>
              <a:t>Body copy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Font: Arial Bold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Colour: Grey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Size: 12pt (minimum size)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DF535D-E61C-894B-AE56-246E5594C2F7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59149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You can change the colour of the left hand panel and even use an image behind this. </a:t>
            </a:r>
          </a:p>
          <a:p>
            <a:endParaRPr lang="en-GB"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Side Panel Title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Font: Arial Bold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Colour: White 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Size: 20pt (minimum size)</a:t>
            </a:r>
          </a:p>
          <a:p>
            <a:endParaRPr lang="en-GB"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Side Panel Intro Text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Font: Arial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Colour: White 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Size: 12pt (minimum size)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A range of icons is available at the end of this slide deck.</a:t>
            </a:r>
          </a:p>
          <a:p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Font: Arial Bold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Colour: White 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Size: 32pt (minimum size)</a:t>
            </a:r>
          </a:p>
          <a:p>
            <a:endParaRPr lang="en-GB" dirty="0"/>
          </a:p>
          <a:p>
            <a:r>
              <a:rPr lang="en-GB" b="1" dirty="0"/>
              <a:t>Sub title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Font: Arial Bold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Colour: Blue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Size: 14pt (minimum size)</a:t>
            </a:r>
          </a:p>
          <a:p>
            <a:endParaRPr lang="en-GB"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 dirty="0"/>
              <a:t>Body copy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Font: Arial Bold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Colour: Grey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Size: 12pt (minimum size)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DF535D-E61C-894B-AE56-246E5594C2F7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65745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You can change the colour of the left hand panel and even use an image behind this. </a:t>
            </a:r>
          </a:p>
          <a:p>
            <a:endParaRPr lang="en-GB"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Side Panel Title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Font: Arial Bold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Colour: White 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Size: 20pt (minimum size)</a:t>
            </a:r>
          </a:p>
          <a:p>
            <a:endParaRPr lang="en-GB"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Side Panel Intro Text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Font: Arial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Colour: White 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Size: 12pt (minimum size)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A range of icons is available at the end of this slide deck.</a:t>
            </a:r>
          </a:p>
          <a:p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Font: Arial Bold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Colour: White 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Size: 32pt (minimum size)</a:t>
            </a:r>
          </a:p>
          <a:p>
            <a:endParaRPr lang="en-GB" dirty="0"/>
          </a:p>
          <a:p>
            <a:r>
              <a:rPr lang="en-GB" b="1" dirty="0"/>
              <a:t>Sub title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Font: Arial Bold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Colour: Blue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Size: 14pt (minimum size)</a:t>
            </a:r>
          </a:p>
          <a:p>
            <a:endParaRPr lang="en-GB"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 dirty="0"/>
              <a:t>Body copy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Font: Arial Bold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Colour: Grey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Size: 12pt (minimum size)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DF535D-E61C-894B-AE56-246E5594C2F7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32467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You can change the colour of the left hand panel and even use an image behind this. </a:t>
            </a:r>
          </a:p>
          <a:p>
            <a:endParaRPr lang="en-GB"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Side Panel Title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Font: Arial Bold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Colour: White 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Size: 20pt (minimum size)</a:t>
            </a:r>
          </a:p>
          <a:p>
            <a:endParaRPr lang="en-GB"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Side Panel Intro Text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Font: Arial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Colour: White 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Size: 12pt (minimum size)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A range of icons is available at the end of this slide deck.</a:t>
            </a:r>
          </a:p>
          <a:p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Font: Arial Bold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Colour: White 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Size: 32pt (minimum size)</a:t>
            </a:r>
          </a:p>
          <a:p>
            <a:endParaRPr lang="en-GB" dirty="0"/>
          </a:p>
          <a:p>
            <a:r>
              <a:rPr lang="en-GB" b="1" dirty="0"/>
              <a:t>Sub title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Font: Arial Bold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Colour: Blue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Size: 14pt (minimum size)</a:t>
            </a:r>
          </a:p>
          <a:p>
            <a:endParaRPr lang="en-GB"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 dirty="0"/>
              <a:t>Body copy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Font: Arial Bold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Colour: Grey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Size: 12pt (minimum size)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DF535D-E61C-894B-AE56-246E5594C2F7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64090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You can change the colour of the left hand panel and even use an image behind this. </a:t>
            </a:r>
          </a:p>
          <a:p>
            <a:endParaRPr lang="en-GB"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Side Panel Title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Font: Arial Bold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Colour: White 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Size: 20pt (minimum size)</a:t>
            </a:r>
          </a:p>
          <a:p>
            <a:endParaRPr lang="en-GB"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Side Panel Intro Text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Font: Arial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Colour: White 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Size: 12pt (minimum size)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A range of icons is available at the end of this slide deck.</a:t>
            </a:r>
          </a:p>
          <a:p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Font: Arial Bold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Colour: White 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Size: 32pt (minimum size)</a:t>
            </a:r>
          </a:p>
          <a:p>
            <a:endParaRPr lang="en-GB" dirty="0"/>
          </a:p>
          <a:p>
            <a:r>
              <a:rPr lang="en-GB" b="1" dirty="0"/>
              <a:t>Sub title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Font: Arial Bold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Colour: Blue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Size: 14pt (minimum size)</a:t>
            </a:r>
          </a:p>
          <a:p>
            <a:endParaRPr lang="en-GB"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 dirty="0"/>
              <a:t>Body copy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Font: Arial Bold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Colour: Grey</a:t>
            </a:r>
          </a:p>
          <a:p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Size: 12pt (minimum size)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DF535D-E61C-894B-AE56-246E5594C2F7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3772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88A18-DF53-47BB-85E4-12F68BC488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6F4C87-857B-4C06-9D54-782EB4F03B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46ED31-E0FF-4E53-850B-C4E0795E6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2CB6-09C9-48D5-9CCC-D36D9BFD32AA}" type="datetimeFigureOut">
              <a:rPr lang="en-GB" smtClean="0"/>
              <a:t>28/10/2018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26EFDA-37B1-42FB-BD60-A0B26A776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8F4016-3B32-4DA1-899D-C4E032910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37008-9A48-4BCA-B7BD-A2472CF703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57656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16B1B-3A8C-45C6-B554-59179FF6F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906CC9-77F3-441D-A781-A96B39494D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C0BDE-C95B-431E-8CE7-72C3FCA5F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2CB6-09C9-48D5-9CCC-D36D9BFD32AA}" type="datetimeFigureOut">
              <a:rPr lang="en-GB" smtClean="0"/>
              <a:t>28/10/2018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82C450-46F1-4A07-8AC6-DF6D21862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37231F-DF0C-41AC-A7CA-F7D9A1C91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37008-9A48-4BCA-B7BD-A2472CF703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5625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6C4C8A4-E3F3-46D5-B698-99E9AE47A8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E977AC-8C0B-43B0-A98F-9FCEB659EF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3A7AB7-4EA5-4C53-A163-DA5790ABF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2CB6-09C9-48D5-9CCC-D36D9BFD32AA}" type="datetimeFigureOut">
              <a:rPr lang="en-GB" smtClean="0"/>
              <a:t>28/10/2018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5D8146-860D-4E2E-87EB-30882FF1C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71B4B4-729F-4F4D-87F6-16052CC46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37008-9A48-4BCA-B7BD-A2472CF703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02805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A75A3-DC6C-7F42-B9A4-5C2725C5E5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60000" y="365125"/>
            <a:ext cx="7776587" cy="1325563"/>
          </a:xfrm>
        </p:spPr>
        <p:txBody>
          <a:bodyPr lIns="0" tIns="0" rIns="0" bIns="0"/>
          <a:lstStyle/>
          <a:p>
            <a:r>
              <a:rPr lang="en-US"/>
              <a:t>Insert title</a:t>
            </a:r>
            <a:endParaRPr lang="en-GB"/>
          </a:p>
        </p:txBody>
      </p:sp>
      <p:sp>
        <p:nvSpPr>
          <p:cNvPr id="5" name="Picture Placeholder 13">
            <a:extLst>
              <a:ext uri="{FF2B5EF4-FFF2-40B4-BE49-F238E27FC236}">
                <a16:creationId xmlns:a16="http://schemas.microsoft.com/office/drawing/2014/main" id="{1E48D0F7-145B-9349-8D9E-43099444168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3048000" cy="6441600"/>
          </a:xfrm>
          <a:solidFill>
            <a:srgbClr val="007FFF"/>
          </a:solidFill>
        </p:spPr>
        <p:txBody>
          <a:bodyPr/>
          <a:lstStyle>
            <a:lvl1pPr marL="0" indent="0">
              <a:buNone/>
              <a:defRPr sz="1867" b="0" i="1">
                <a:solidFill>
                  <a:srgbClr val="54585A"/>
                </a:solidFill>
              </a:defRPr>
            </a:lvl1pPr>
          </a:lstStyle>
          <a:p>
            <a:r>
              <a:rPr lang="en-US"/>
              <a:t>Insert side bar </a:t>
            </a:r>
            <a:r>
              <a:rPr lang="en-US" err="1"/>
              <a:t>colour</a:t>
            </a:r>
            <a:r>
              <a:rPr lang="en-US"/>
              <a:t> or image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0D3C7D5-2866-8E4A-B475-BDD15E2D7521}"/>
              </a:ext>
            </a:extLst>
          </p:cNvPr>
          <p:cNvCxnSpPr/>
          <p:nvPr userDrawn="1"/>
        </p:nvCxnSpPr>
        <p:spPr>
          <a:xfrm>
            <a:off x="1" y="2276757"/>
            <a:ext cx="863999" cy="0"/>
          </a:xfrm>
          <a:prstGeom prst="line">
            <a:avLst/>
          </a:prstGeom>
          <a:ln w="5715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DCA5F125-5AC0-EC43-A023-1A1C41B19D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1153" y="1"/>
            <a:ext cx="2371568" cy="1920644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2667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491D489-F378-0146-B96D-B8051D3CFFF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341153" y="2632872"/>
            <a:ext cx="2371568" cy="26194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Insert text</a:t>
            </a:r>
          </a:p>
        </p:txBody>
      </p:sp>
      <p:pic>
        <p:nvPicPr>
          <p:cNvPr id="1026" name="Picture 2" descr="https://global.azurebootcamp.net/wp-content/uploads/2014/11/logo-2018-500x444-300x266.png">
            <a:extLst>
              <a:ext uri="{FF2B5EF4-FFF2-40B4-BE49-F238E27FC236}">
                <a16:creationId xmlns:a16="http://schemas.microsoft.com/office/drawing/2014/main" id="{D5AF8B4A-C0CA-4A15-B3A2-AC9FD96F93F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3667" y="6292735"/>
            <a:ext cx="646893" cy="573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8737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2F6EE-BE6D-4D07-AE85-A00F8BE3D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409D1-C625-478D-B9DD-05013B2DCF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E68394-CC2E-4FB6-8945-5F0EAC768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2CB6-09C9-48D5-9CCC-D36D9BFD32AA}" type="datetimeFigureOut">
              <a:rPr lang="en-GB" smtClean="0"/>
              <a:t>28/10/2018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9DA7C6-4527-40A6-B2AA-C76F26D45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95F96D-AD0A-4CDF-A883-38D7AEA51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37008-9A48-4BCA-B7BD-A2472CF703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6585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8A7F8-AB6B-4504-85D2-A931CF384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4B3CFF-EAF2-4C08-A8BA-A2B43795B0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81736-8CCF-4D6E-907A-06D011722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2CB6-09C9-48D5-9CCC-D36D9BFD32AA}" type="datetimeFigureOut">
              <a:rPr lang="en-GB" smtClean="0"/>
              <a:t>28/10/2018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5D9F92-10F1-489E-942C-04FDEABDA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C1DCC3-B306-4915-968F-F5654561C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37008-9A48-4BCA-B7BD-A2472CF703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2397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4ED2AD-6A93-4897-8513-01899D438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2F09F3-0885-4ED7-A70E-E33E2A957D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69096A-2263-457E-8407-CA721130CC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C11431-47AC-4A4F-8BD8-F0FB1715C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2CB6-09C9-48D5-9CCC-D36D9BFD32AA}" type="datetimeFigureOut">
              <a:rPr lang="en-GB" smtClean="0"/>
              <a:t>28/10/2018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31889E-6599-4689-B61B-5C773D388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4B8F23-83D7-4614-B625-AC015716A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37008-9A48-4BCA-B7BD-A2472CF703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3190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322C7-DAD2-4B3C-AC9B-2B6FF32E4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46F541-9279-4D78-BD25-0B497C2199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B1E4E7-2364-4360-B38B-585BC72E0B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7D6320-F980-478A-AFD6-982E4DF163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71D0A7-D702-465D-B789-641D85442D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C9A73C-45AD-4441-B31D-50C472C1F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2CB6-09C9-48D5-9CCC-D36D9BFD32AA}" type="datetimeFigureOut">
              <a:rPr lang="en-GB" smtClean="0"/>
              <a:t>28/10/2018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3CA4646-4BFE-4064-A352-871A57F40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6B6107-5246-4781-9E5B-BA025AC12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37008-9A48-4BCA-B7BD-A2472CF703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6989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710C2-B7FE-4FA2-B91F-A075779A5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27B304-DBCE-4BB9-B5CD-9EA75C856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2CB6-09C9-48D5-9CCC-D36D9BFD32AA}" type="datetimeFigureOut">
              <a:rPr lang="en-GB" smtClean="0"/>
              <a:t>28/10/2018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6CA1C5-3995-4F2C-B481-7D807F48E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82D55F-4A77-416A-9331-8EDCF8764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37008-9A48-4BCA-B7BD-A2472CF703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734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1286C6-617D-436D-9A26-01882804D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2CB6-09C9-48D5-9CCC-D36D9BFD32AA}" type="datetimeFigureOut">
              <a:rPr lang="en-GB" smtClean="0"/>
              <a:t>28/10/2018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5B1BCB-0C32-4BB5-975D-E329FE6D5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3A6D5A-38C0-450C-8771-7A8487242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37008-9A48-4BCA-B7BD-A2472CF703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5389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AFEB8-3B79-4334-80C2-99BB96018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94B07-A988-4E5A-A154-422E9F7F3E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74DA09-5DC0-497B-A29C-75C6BFCA0C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7ACCEB-5589-4796-B5A1-1F5DB510B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2CB6-09C9-48D5-9CCC-D36D9BFD32AA}" type="datetimeFigureOut">
              <a:rPr lang="en-GB" smtClean="0"/>
              <a:t>28/10/2018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28A912-BB64-4240-823F-60B9E22E1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CB5ADA-4D55-4109-9101-AF7D72451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37008-9A48-4BCA-B7BD-A2472CF703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6065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988B0-32EE-4352-A06B-303F1934F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6372DE-A55D-4249-8911-06EA4B890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BB4838-758E-40D3-B8E2-1FA122C6F2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B4CEB8-BFF7-46E2-BB85-DAB5D6BB0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2CB6-09C9-48D5-9CCC-D36D9BFD32AA}" type="datetimeFigureOut">
              <a:rPr lang="en-GB" smtClean="0"/>
              <a:t>28/10/2018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2CE026-656E-413F-8B80-99D5AC3E0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051851-2F97-4F57-9FC6-194133619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37008-9A48-4BCA-B7BD-A2472CF703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5750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C0C33D-BB62-4B92-A294-838FA48E4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59AC27-AB67-42CC-96AD-F7360CEDF7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C08F62-E01A-40F5-802E-C92CF21553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02CB6-09C9-48D5-9CCC-D36D9BFD32AA}" type="datetimeFigureOut">
              <a:rPr lang="en-GB" smtClean="0"/>
              <a:t>28/10/2018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0EAE4B-C844-4ECE-ABC3-B9A806590A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8518D2-DD7B-4528-B70A-FC5BF15520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137008-9A48-4BCA-B7BD-A2472CF703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6949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2.png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emf"/><Relationship Id="rId5" Type="http://schemas.openxmlformats.org/officeDocument/2006/relationships/image" Target="../media/image3.png"/><Relationship Id="rId4" Type="http://schemas.openxmlformats.org/officeDocument/2006/relationships/hyperlink" Target="https://www.google.com/url?sa=i&amp;rct=j&amp;q=&amp;esrc=s&amp;source=images&amp;cd=&amp;cad=rja&amp;uact=8&amp;ved=2ahUKEwjW7-_Lmr7aAhXCWhQKHZHXB7IQjRx6BAgAEAU&amp;url=https://azure.microsoft.com/en-gb/services/storage/databox/&amp;psig=AOvVaw3amqMotj3XRXAXUxqZSoIk&amp;ust=1523947932780314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2.png"/><Relationship Id="rId7" Type="http://schemas.openxmlformats.org/officeDocument/2006/relationships/image" Target="../media/image22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emf"/><Relationship Id="rId5" Type="http://schemas.openxmlformats.org/officeDocument/2006/relationships/image" Target="../media/image3.png"/><Relationship Id="rId4" Type="http://schemas.openxmlformats.org/officeDocument/2006/relationships/hyperlink" Target="https://www.google.com/url?sa=i&amp;rct=j&amp;q=&amp;esrc=s&amp;source=images&amp;cd=&amp;cad=rja&amp;uact=8&amp;ved=2ahUKEwjW7-_Lmr7aAhXCWhQKHZHXB7IQjRx6BAgAEAU&amp;url=https://azure.microsoft.com/en-gb/services/storage/databox/&amp;psig=AOvVaw3amqMotj3XRXAXUxqZSoIk&amp;ust=1523947932780314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2.png"/><Relationship Id="rId7" Type="http://schemas.openxmlformats.org/officeDocument/2006/relationships/image" Target="../media/image22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emf"/><Relationship Id="rId5" Type="http://schemas.openxmlformats.org/officeDocument/2006/relationships/image" Target="../media/image3.png"/><Relationship Id="rId4" Type="http://schemas.openxmlformats.org/officeDocument/2006/relationships/hyperlink" Target="https://www.google.com/url?sa=i&amp;rct=j&amp;q=&amp;esrc=s&amp;source=images&amp;cd=&amp;cad=rja&amp;uact=8&amp;ved=2ahUKEwjW7-_Lmr7aAhXCWhQKHZHXB7IQjRx6BAgAEAU&amp;url=https://azure.microsoft.com/en-gb/services/storage/databox/&amp;psig=AOvVaw3amqMotj3XRXAXUxqZSoIk&amp;ust=1523947932780314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2.png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emf"/><Relationship Id="rId5" Type="http://schemas.openxmlformats.org/officeDocument/2006/relationships/image" Target="../media/image3.png"/><Relationship Id="rId4" Type="http://schemas.openxmlformats.org/officeDocument/2006/relationships/hyperlink" Target="https://www.google.com/url?sa=i&amp;rct=j&amp;q=&amp;esrc=s&amp;source=images&amp;cd=&amp;cad=rja&amp;uact=8&amp;ved=2ahUKEwjW7-_Lmr7aAhXCWhQKHZHXB7IQjRx6BAgAEAU&amp;url=https://azure.microsoft.com/en-gb/services/storage/databox/&amp;psig=AOvVaw3amqMotj3XRXAXUxqZSoIk&amp;ust=1523947932780314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2.png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emf"/><Relationship Id="rId5" Type="http://schemas.openxmlformats.org/officeDocument/2006/relationships/image" Target="../media/image3.png"/><Relationship Id="rId4" Type="http://schemas.openxmlformats.org/officeDocument/2006/relationships/hyperlink" Target="https://www.google.com/url?sa=i&amp;rct=j&amp;q=&amp;esrc=s&amp;source=images&amp;cd=&amp;cad=rja&amp;uact=8&amp;ved=2ahUKEwjW7-_Lmr7aAhXCWhQKHZHXB7IQjRx6BAgAEAU&amp;url=https://azure.microsoft.com/en-gb/services/storage/databox/&amp;psig=AOvVaw3amqMotj3XRXAXUxqZSoIk&amp;ust=1523947932780314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2.png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emf"/><Relationship Id="rId5" Type="http://schemas.openxmlformats.org/officeDocument/2006/relationships/image" Target="../media/image3.png"/><Relationship Id="rId4" Type="http://schemas.openxmlformats.org/officeDocument/2006/relationships/hyperlink" Target="https://www.google.com/url?sa=i&amp;rct=j&amp;q=&amp;esrc=s&amp;source=images&amp;cd=&amp;cad=rja&amp;uact=8&amp;ved=2ahUKEwjW7-_Lmr7aAhXCWhQKHZHXB7IQjRx6BAgAEAU&amp;url=https://azure.microsoft.com/en-gb/services/storage/databox/&amp;psig=AOvVaw3amqMotj3XRXAXUxqZSoIk&amp;ust=1523947932780314" TargetMode="External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2.png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emf"/><Relationship Id="rId5" Type="http://schemas.openxmlformats.org/officeDocument/2006/relationships/image" Target="../media/image3.png"/><Relationship Id="rId4" Type="http://schemas.openxmlformats.org/officeDocument/2006/relationships/hyperlink" Target="https://www.google.com/url?sa=i&amp;rct=j&amp;q=&amp;esrc=s&amp;source=images&amp;cd=&amp;cad=rja&amp;uact=8&amp;ved=2ahUKEwjW7-_Lmr7aAhXCWhQKHZHXB7IQjRx6BAgAEAU&amp;url=https://azure.microsoft.com/en-gb/services/storage/databox/&amp;psig=AOvVaw3amqMotj3XRXAXUxqZSoIk&amp;ust=1523947932780314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hyperlink" Target="https://www.google.com/url?sa=i&amp;rct=j&amp;q=&amp;esrc=s&amp;source=images&amp;cd=&amp;cad=rja&amp;uact=8&amp;ved=2ahUKEwjW7-_Lmr7aAhXCWhQKHZHXB7IQjRx6BAgAEAU&amp;url=https://azure.microsoft.com/en-gb/services/storage/databox/&amp;psig=AOvVaw3amqMotj3XRXAXUxqZSoIk&amp;ust=1523947932780314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hyperlink" Target="https://www.google.com/url?sa=i&amp;rct=j&amp;q=&amp;esrc=s&amp;source=images&amp;cd=&amp;cad=rja&amp;uact=8&amp;ved=2ahUKEwjW7-_Lmr7aAhXCWhQKHZHXB7IQjRx6BAgAEAU&amp;url=https://azure.microsoft.com/en-gb/services/storage/databox/&amp;psig=AOvVaw3amqMotj3XRXAXUxqZSoIk&amp;ust=1523947932780314" TargetMode="Externa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3.png"/><Relationship Id="rId4" Type="http://schemas.openxmlformats.org/officeDocument/2006/relationships/hyperlink" Target="https://www.google.com/url?sa=i&amp;rct=j&amp;q=&amp;esrc=s&amp;source=images&amp;cd=&amp;cad=rja&amp;uact=8&amp;ved=2ahUKEwjW7-_Lmr7aAhXCWhQKHZHXB7IQjRx6BAgAEAU&amp;url=https://azure.microsoft.com/en-gb/services/storage/databox/&amp;psig=AOvVaw3amqMotj3XRXAXUxqZSoIk&amp;ust=1523947932780314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3.png"/><Relationship Id="rId4" Type="http://schemas.openxmlformats.org/officeDocument/2006/relationships/hyperlink" Target="https://www.google.com/url?sa=i&amp;rct=j&amp;q=&amp;esrc=s&amp;source=images&amp;cd=&amp;cad=rja&amp;uact=8&amp;ved=2ahUKEwjW7-_Lmr7aAhXCWhQKHZHXB7IQjRx6BAgAEAU&amp;url=https://azure.microsoft.com/en-gb/services/storage/databox/&amp;psig=AOvVaw3amqMotj3XRXAXUxqZSoIk&amp;ust=1523947932780314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E1A8E0-9346-A643-8097-AD4DC4B67F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4" y="1"/>
            <a:ext cx="3033023" cy="6435524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2FFE5D8-FA4B-A84B-9BF0-27D17B7B70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8583" y="1611087"/>
            <a:ext cx="2420336" cy="3135086"/>
          </a:xfrm>
        </p:spPr>
        <p:txBody>
          <a:bodyPr/>
          <a:lstStyle/>
          <a:p>
            <a:r>
              <a:rPr lang="en-GB" dirty="0"/>
              <a:t>Talk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9" name="Picture 2" descr="Image result for azure">
            <a:hlinkClick r:id="rId4"/>
            <a:extLst>
              <a:ext uri="{FF2B5EF4-FFF2-40B4-BE49-F238E27FC236}">
                <a16:creationId xmlns:a16="http://schemas.microsoft.com/office/drawing/2014/main" id="{C9D36321-1464-44F7-A92E-FB9103CFE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53" y="4725257"/>
            <a:ext cx="3257651" cy="1710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31B672B4-EAFD-425C-B1AC-39FF76B9E1BB}"/>
              </a:ext>
            </a:extLst>
          </p:cNvPr>
          <p:cNvSpPr txBox="1">
            <a:spLocks/>
          </p:cNvSpPr>
          <p:nvPr/>
        </p:nvSpPr>
        <p:spPr>
          <a:xfrm>
            <a:off x="3374177" y="642862"/>
            <a:ext cx="8320033" cy="5798271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1" kern="1200">
                <a:solidFill>
                  <a:srgbClr val="0057B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800" dirty="0"/>
          </a:p>
          <a:p>
            <a:endParaRPr lang="en-US" sz="28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F82415F-706D-4C5E-8DEF-BA208DADE7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41816" y="5067116"/>
            <a:ext cx="1144165" cy="9329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4D0EBB3-4E72-4ADD-8AF9-843270B5A0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41816" y="2467884"/>
            <a:ext cx="1144165" cy="114712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5653EA6-8827-4575-8454-4E045E8509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99580" y="90721"/>
            <a:ext cx="1136237" cy="97643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2FA9BF8-0009-4E97-8915-6D15694D103F}"/>
              </a:ext>
            </a:extLst>
          </p:cNvPr>
          <p:cNvSpPr txBox="1"/>
          <p:nvPr/>
        </p:nvSpPr>
        <p:spPr>
          <a:xfrm>
            <a:off x="3570518" y="914400"/>
            <a:ext cx="6937292" cy="95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Developing Infrastructure as Code</a:t>
            </a:r>
          </a:p>
          <a:p>
            <a:endParaRPr lang="en-GB" sz="8800" dirty="0"/>
          </a:p>
          <a:p>
            <a:endParaRPr lang="en-GB" sz="8800" dirty="0"/>
          </a:p>
          <a:p>
            <a:endParaRPr lang="en-GB" sz="8800" dirty="0"/>
          </a:p>
          <a:p>
            <a:endParaRPr lang="en-GB" sz="8800" dirty="0"/>
          </a:p>
        </p:txBody>
      </p:sp>
    </p:spTree>
    <p:extLst>
      <p:ext uri="{BB962C8B-B14F-4D97-AF65-F5344CB8AC3E}">
        <p14:creationId xmlns:p14="http://schemas.microsoft.com/office/powerpoint/2010/main" val="7169872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E1A8E0-9346-A643-8097-AD4DC4B67F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54" y="1"/>
            <a:ext cx="3033023" cy="6435524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2FFE5D8-FA4B-A84B-9BF0-27D17B7B70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1153" y="1"/>
            <a:ext cx="2420336" cy="1920644"/>
          </a:xfrm>
        </p:spPr>
        <p:txBody>
          <a:bodyPr/>
          <a:lstStyle/>
          <a:p>
            <a:r>
              <a:rPr lang="en-GB" dirty="0"/>
              <a:t>Team </a:t>
            </a:r>
          </a:p>
          <a:p>
            <a:r>
              <a:rPr lang="en-GB" dirty="0"/>
              <a:t>Services</a:t>
            </a:r>
          </a:p>
          <a:p>
            <a:r>
              <a:rPr lang="en-GB" dirty="0"/>
              <a:t>Demo</a:t>
            </a:r>
          </a:p>
        </p:txBody>
      </p:sp>
      <p:pic>
        <p:nvPicPr>
          <p:cNvPr id="2" name="Gareth Rooney - Monday, April 16, 2018 10.29.18 AM">
            <a:hlinkClick r:id="" action="ppaction://media"/>
            <a:extLst>
              <a:ext uri="{FF2B5EF4-FFF2-40B4-BE49-F238E27FC236}">
                <a16:creationId xmlns:a16="http://schemas.microsoft.com/office/drawing/2014/main" id="{EF0962E8-5CB0-4122-A55E-9108E08B6D1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923" end="38702.244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7232" y="-22383"/>
            <a:ext cx="12192454" cy="6843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173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E1A8E0-9346-A643-8097-AD4DC4B67F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54" y="1"/>
            <a:ext cx="3033023" cy="64355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D7F895-3B5B-BD46-83B7-13EECF62A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Mark and Gareth content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2FFE5D8-FA4B-A84B-9BF0-27D17B7B70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1153" y="1"/>
            <a:ext cx="2420336" cy="1920644"/>
          </a:xfrm>
        </p:spPr>
        <p:txBody>
          <a:bodyPr/>
          <a:lstStyle/>
          <a:p>
            <a:endParaRPr lang="en-GB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913E02A-61E3-0343-B385-942C1D99DFE3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341153" y="2632872"/>
            <a:ext cx="2416224" cy="26194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Insert text</a:t>
            </a:r>
          </a:p>
        </p:txBody>
      </p:sp>
      <p:pic>
        <p:nvPicPr>
          <p:cNvPr id="3" name="Gareth Rooney - Monday, April 16, 2018 11.30.40 AM">
            <a:hlinkClick r:id="" action="ppaction://media"/>
            <a:extLst>
              <a:ext uri="{FF2B5EF4-FFF2-40B4-BE49-F238E27FC236}">
                <a16:creationId xmlns:a16="http://schemas.microsoft.com/office/drawing/2014/main" id="{2776D831-4A7F-4068-8B67-2E7915643F4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955" end="4839.938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884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1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2FFE5D8-FA4B-A84B-9BF0-27D17B7B70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1152" y="1"/>
            <a:ext cx="7177248" cy="1225932"/>
          </a:xfrm>
        </p:spPr>
        <p:txBody>
          <a:bodyPr/>
          <a:lstStyle/>
          <a:p>
            <a:r>
              <a:rPr lang="en-GB" dirty="0">
                <a:solidFill>
                  <a:srgbClr val="0070C0"/>
                </a:solidFill>
              </a:rPr>
              <a:t>Complex Pipeline</a:t>
            </a:r>
          </a:p>
          <a:p>
            <a:r>
              <a:rPr lang="en-GB" dirty="0">
                <a:solidFill>
                  <a:srgbClr val="0070C0"/>
                </a:solidFill>
              </a:rPr>
              <a:t>Release Entire Infrastructure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913E02A-61E3-0343-B385-942C1D99DFE3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341153" y="2632872"/>
            <a:ext cx="2416224" cy="26194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How Microsoft use Team Services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BE8248C8-6645-4C35-8202-967143EF52A0}"/>
              </a:ext>
            </a:extLst>
          </p:cNvPr>
          <p:cNvSpPr txBox="1">
            <a:spLocks/>
          </p:cNvSpPr>
          <p:nvPr/>
        </p:nvSpPr>
        <p:spPr>
          <a:xfrm>
            <a:off x="3366448" y="187410"/>
            <a:ext cx="8320033" cy="5798271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1" kern="1200">
                <a:solidFill>
                  <a:srgbClr val="0057B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8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6618201-1262-4774-8FA7-B9236D5DCA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3117" y="87084"/>
            <a:ext cx="1222772" cy="12259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D60FD1D-78F5-4AA7-AB22-70C64DAC13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077" y="1413343"/>
            <a:ext cx="11849394" cy="33247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7A5600C-E1C9-4FF8-BC67-A3211ADC53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8177" y="4324262"/>
            <a:ext cx="9376229" cy="2543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2145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E1A8E0-9346-A643-8097-AD4DC4B67F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4" y="1"/>
            <a:ext cx="3033023" cy="6435524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2FFE5D8-FA4B-A84B-9BF0-27D17B7B70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1153" y="1"/>
            <a:ext cx="2420336" cy="1920644"/>
          </a:xfrm>
        </p:spPr>
        <p:txBody>
          <a:bodyPr/>
          <a:lstStyle/>
          <a:p>
            <a:r>
              <a:rPr lang="en-GB" dirty="0"/>
              <a:t>Windows Deployment</a:t>
            </a:r>
          </a:p>
          <a:p>
            <a:r>
              <a:rPr lang="en-GB" dirty="0"/>
              <a:t>Group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913E02A-61E3-0343-B385-942C1D99DFE3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341153" y="2632872"/>
            <a:ext cx="2416224" cy="26194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How Microsoft use Team Services</a:t>
            </a:r>
          </a:p>
        </p:txBody>
      </p:sp>
      <p:pic>
        <p:nvPicPr>
          <p:cNvPr id="9" name="Picture 2" descr="Image result for azure">
            <a:hlinkClick r:id="rId4"/>
            <a:extLst>
              <a:ext uri="{FF2B5EF4-FFF2-40B4-BE49-F238E27FC236}">
                <a16:creationId xmlns:a16="http://schemas.microsoft.com/office/drawing/2014/main" id="{91C95C78-90EC-4F10-9965-5CABAA11D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53" y="4725256"/>
            <a:ext cx="3257651" cy="1710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BE8248C8-6645-4C35-8202-967143EF52A0}"/>
              </a:ext>
            </a:extLst>
          </p:cNvPr>
          <p:cNvSpPr txBox="1">
            <a:spLocks/>
          </p:cNvSpPr>
          <p:nvPr/>
        </p:nvSpPr>
        <p:spPr>
          <a:xfrm>
            <a:off x="3366448" y="187410"/>
            <a:ext cx="8320033" cy="5798271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1" kern="1200">
                <a:solidFill>
                  <a:srgbClr val="0057B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7000 Developers</a:t>
            </a:r>
          </a:p>
          <a:p>
            <a:r>
              <a:rPr lang="en-US" sz="2800" dirty="0"/>
              <a:t>270Gb Repo</a:t>
            </a:r>
          </a:p>
          <a:p>
            <a:r>
              <a:rPr lang="en-US" sz="2800" dirty="0"/>
              <a:t>4000 Engineers </a:t>
            </a:r>
          </a:p>
          <a:p>
            <a:r>
              <a:rPr lang="en-US" sz="2800" dirty="0"/>
              <a:t>400 committing changes at a time</a:t>
            </a:r>
          </a:p>
          <a:p>
            <a:r>
              <a:rPr lang="en-US" sz="2800" dirty="0"/>
              <a:t>4 million commits, 0.5 pull requests</a:t>
            </a:r>
          </a:p>
          <a:p>
            <a:r>
              <a:rPr lang="en-US" sz="2800" dirty="0"/>
              <a:t>Embedded in the Azure eco system</a:t>
            </a:r>
          </a:p>
          <a:p>
            <a:r>
              <a:rPr lang="en-US" sz="2800" dirty="0"/>
              <a:t>New functionality daily</a:t>
            </a:r>
          </a:p>
          <a:p>
            <a:r>
              <a:rPr lang="en-US" sz="2800" dirty="0"/>
              <a:t>2FA for approvals</a:t>
            </a:r>
          </a:p>
          <a:p>
            <a:r>
              <a:rPr lang="en-US" sz="2800" dirty="0"/>
              <a:t>Marketplace</a:t>
            </a:r>
          </a:p>
          <a:p>
            <a:r>
              <a:rPr lang="en-US" sz="2800" dirty="0"/>
              <a:t>One tool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6618201-1262-4774-8FA7-B9236D5DCA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69229" y="0"/>
            <a:ext cx="1222772" cy="12259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0AB8AE-9817-41AB-9CEB-99C4496D5C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08608" y="4931595"/>
            <a:ext cx="750419" cy="14076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35C34F7-2069-43D4-8299-F4FA7035B9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80720" y="2632873"/>
            <a:ext cx="1181313" cy="916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3896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E1A8E0-9346-A643-8097-AD4DC4B67F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4" y="1"/>
            <a:ext cx="3033023" cy="6435524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2FFE5D8-FA4B-A84B-9BF0-27D17B7B70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1153" y="1"/>
            <a:ext cx="2420336" cy="1920644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913E02A-61E3-0343-B385-942C1D99DFE3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341153" y="2632872"/>
            <a:ext cx="2416224" cy="26194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endParaRPr lang="en-GB" dirty="0"/>
          </a:p>
        </p:txBody>
      </p:sp>
      <p:pic>
        <p:nvPicPr>
          <p:cNvPr id="9" name="Picture 2" descr="Image result for azure">
            <a:hlinkClick r:id="rId4"/>
            <a:extLst>
              <a:ext uri="{FF2B5EF4-FFF2-40B4-BE49-F238E27FC236}">
                <a16:creationId xmlns:a16="http://schemas.microsoft.com/office/drawing/2014/main" id="{91C95C78-90EC-4F10-9965-5CABAA11D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53" y="4725256"/>
            <a:ext cx="3257651" cy="1710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BE8248C8-6645-4C35-8202-967143EF52A0}"/>
              </a:ext>
            </a:extLst>
          </p:cNvPr>
          <p:cNvSpPr txBox="1">
            <a:spLocks/>
          </p:cNvSpPr>
          <p:nvPr/>
        </p:nvSpPr>
        <p:spPr>
          <a:xfrm>
            <a:off x="3366448" y="187410"/>
            <a:ext cx="8320033" cy="5798271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1" kern="1200">
                <a:solidFill>
                  <a:srgbClr val="0057B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6600" dirty="0"/>
          </a:p>
          <a:p>
            <a:pPr marL="0" indent="0">
              <a:buNone/>
            </a:pPr>
            <a:r>
              <a:rPr lang="en-US" sz="6600" dirty="0"/>
              <a:t>Thanks for listening</a:t>
            </a:r>
            <a:br>
              <a:rPr lang="en-US" sz="6600" dirty="0"/>
            </a:br>
            <a:endParaRPr lang="en-US" sz="6600" dirty="0"/>
          </a:p>
          <a:p>
            <a:pPr marL="0" indent="0">
              <a:buNone/>
            </a:pPr>
            <a:r>
              <a:rPr lang="en-US" sz="6600" dirty="0"/>
              <a:t>Any questions?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6618201-1262-4774-8FA7-B9236D5DCA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69229" y="0"/>
            <a:ext cx="1222772" cy="12259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0AB8AE-9817-41AB-9CEB-99C4496D5C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08608" y="4931595"/>
            <a:ext cx="750419" cy="14076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35C34F7-2069-43D4-8299-F4FA7035B9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80720" y="2632873"/>
            <a:ext cx="1181313" cy="916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8494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E1A8E0-9346-A643-8097-AD4DC4B67F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4" y="1"/>
            <a:ext cx="3033023" cy="6435524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2FFE5D8-FA4B-A84B-9BF0-27D17B7B70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8583" y="1611087"/>
            <a:ext cx="2420336" cy="3135086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Bout me</a:t>
            </a:r>
          </a:p>
          <a:p>
            <a:endParaRPr lang="en-GB" dirty="0"/>
          </a:p>
          <a:p>
            <a:r>
              <a:rPr lang="en-GB" dirty="0"/>
              <a:t>Gareth Rooney</a:t>
            </a:r>
            <a:br>
              <a:rPr lang="en-GB" dirty="0"/>
            </a:br>
            <a:endParaRPr lang="en-GB" dirty="0"/>
          </a:p>
          <a:p>
            <a:endParaRPr lang="en-GB" dirty="0"/>
          </a:p>
          <a:p>
            <a:br>
              <a:rPr lang="en-GB" dirty="0"/>
            </a:br>
            <a:r>
              <a:rPr lang="en-GB" dirty="0"/>
              <a:t>MCSE Cloud Platform and Infrastructure 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9" name="Picture 2" descr="Image result for azure">
            <a:hlinkClick r:id="rId4"/>
            <a:extLst>
              <a:ext uri="{FF2B5EF4-FFF2-40B4-BE49-F238E27FC236}">
                <a16:creationId xmlns:a16="http://schemas.microsoft.com/office/drawing/2014/main" id="{C9D36321-1464-44F7-A92E-FB9103CFE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53" y="4725257"/>
            <a:ext cx="3257651" cy="1710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31B672B4-EAFD-425C-B1AC-39FF76B9E1BB}"/>
              </a:ext>
            </a:extLst>
          </p:cNvPr>
          <p:cNvSpPr txBox="1">
            <a:spLocks/>
          </p:cNvSpPr>
          <p:nvPr/>
        </p:nvSpPr>
        <p:spPr>
          <a:xfrm>
            <a:off x="3374177" y="642862"/>
            <a:ext cx="8320033" cy="5798271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1" kern="1200">
                <a:solidFill>
                  <a:srgbClr val="0057B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Senior Infrastructure Engineer (DevOps)</a:t>
            </a:r>
          </a:p>
          <a:p>
            <a:endParaRPr lang="en-US" sz="2800" dirty="0"/>
          </a:p>
          <a:p>
            <a:r>
              <a:rPr lang="en-US" sz="2800" dirty="0"/>
              <a:t>Exchange 2010 -&gt; Office 365 -&gt; Azure AD</a:t>
            </a:r>
          </a:p>
          <a:p>
            <a:endParaRPr lang="en-US" sz="2800" dirty="0"/>
          </a:p>
          <a:p>
            <a:r>
              <a:rPr lang="en-US" sz="2800" dirty="0"/>
              <a:t>Platform as a Service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F82415F-706D-4C5E-8DEF-BA208DADE7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41816" y="5067116"/>
            <a:ext cx="1144165" cy="9329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4D0EBB3-4E72-4ADD-8AF9-843270B5A0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41816" y="2467884"/>
            <a:ext cx="1144165" cy="114712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5653EA6-8827-4575-8454-4E045E8509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99580" y="90721"/>
            <a:ext cx="1136237" cy="97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4781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E1A8E0-9346-A643-8097-AD4DC4B67F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4" y="1"/>
            <a:ext cx="3033023" cy="6435524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2FFE5D8-FA4B-A84B-9BF0-27D17B7B70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1153" y="1"/>
            <a:ext cx="2420336" cy="1920644"/>
          </a:xfrm>
        </p:spPr>
        <p:txBody>
          <a:bodyPr/>
          <a:lstStyle/>
          <a:p>
            <a:r>
              <a:rPr lang="en-GB" dirty="0"/>
              <a:t>Talk</a:t>
            </a:r>
          </a:p>
        </p:txBody>
      </p:sp>
      <p:pic>
        <p:nvPicPr>
          <p:cNvPr id="9" name="Picture 2" descr="Image result for azure">
            <a:hlinkClick r:id="rId4"/>
            <a:extLst>
              <a:ext uri="{FF2B5EF4-FFF2-40B4-BE49-F238E27FC236}">
                <a16:creationId xmlns:a16="http://schemas.microsoft.com/office/drawing/2014/main" id="{C9D36321-1464-44F7-A92E-FB9103CFE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53" y="4725257"/>
            <a:ext cx="3257651" cy="1710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31B672B4-EAFD-425C-B1AC-39FF76B9E1BB}"/>
              </a:ext>
            </a:extLst>
          </p:cNvPr>
          <p:cNvSpPr txBox="1">
            <a:spLocks/>
          </p:cNvSpPr>
          <p:nvPr/>
        </p:nvSpPr>
        <p:spPr>
          <a:xfrm>
            <a:off x="3374177" y="642862"/>
            <a:ext cx="8320033" cy="5798271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1" kern="1200">
                <a:solidFill>
                  <a:srgbClr val="0057B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ARM Templates</a:t>
            </a:r>
          </a:p>
          <a:p>
            <a:r>
              <a:rPr lang="en-US" sz="2800" dirty="0"/>
              <a:t>What is a WebApp?</a:t>
            </a:r>
          </a:p>
          <a:p>
            <a:r>
              <a:rPr lang="en-US" sz="2800" dirty="0"/>
              <a:t>Manual methods to deploy to Azure</a:t>
            </a:r>
          </a:p>
          <a:p>
            <a:r>
              <a:rPr lang="en-US" sz="2800" dirty="0"/>
              <a:t>Traffic Manager</a:t>
            </a:r>
          </a:p>
          <a:p>
            <a:r>
              <a:rPr lang="en-US" sz="2800" dirty="0"/>
              <a:t>Team Services CI\CD Automation</a:t>
            </a:r>
          </a:p>
          <a:p>
            <a:r>
              <a:rPr lang="en-US" sz="2800" dirty="0"/>
              <a:t>Microsoft use of Team Services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F82415F-706D-4C5E-8DEF-BA208DADE7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41816" y="5067116"/>
            <a:ext cx="1144165" cy="9329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4D0EBB3-4E72-4ADD-8AF9-843270B5A0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41816" y="2467884"/>
            <a:ext cx="1144165" cy="114712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5653EA6-8827-4575-8454-4E045E8509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99580" y="90721"/>
            <a:ext cx="1136237" cy="97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041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E1A8E0-9346-A643-8097-AD4DC4B67F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4" y="1"/>
            <a:ext cx="3033023" cy="6435524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2FFE5D8-FA4B-A84B-9BF0-27D17B7B70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1153" y="1"/>
            <a:ext cx="2420336" cy="1920644"/>
          </a:xfrm>
        </p:spPr>
        <p:txBody>
          <a:bodyPr/>
          <a:lstStyle/>
          <a:p>
            <a:r>
              <a:rPr lang="en-US" dirty="0"/>
              <a:t>Azure </a:t>
            </a:r>
            <a:br>
              <a:rPr lang="en-US" dirty="0"/>
            </a:br>
            <a:r>
              <a:rPr lang="en-US" dirty="0"/>
              <a:t>Resource</a:t>
            </a:r>
            <a:br>
              <a:rPr lang="en-US" dirty="0"/>
            </a:br>
            <a:r>
              <a:rPr lang="en-US" dirty="0"/>
              <a:t>Manager Templates</a:t>
            </a:r>
            <a:endParaRPr lang="en-GB" dirty="0"/>
          </a:p>
        </p:txBody>
      </p:sp>
      <p:pic>
        <p:nvPicPr>
          <p:cNvPr id="9" name="Picture 2" descr="Image result for azure">
            <a:hlinkClick r:id="rId4"/>
            <a:extLst>
              <a:ext uri="{FF2B5EF4-FFF2-40B4-BE49-F238E27FC236}">
                <a16:creationId xmlns:a16="http://schemas.microsoft.com/office/drawing/2014/main" id="{C9D36321-1464-44F7-A92E-FB9103CFE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53" y="4725257"/>
            <a:ext cx="3257651" cy="1710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31B672B4-EAFD-425C-B1AC-39FF76B9E1BB}"/>
              </a:ext>
            </a:extLst>
          </p:cNvPr>
          <p:cNvSpPr txBox="1">
            <a:spLocks/>
          </p:cNvSpPr>
          <p:nvPr/>
        </p:nvSpPr>
        <p:spPr>
          <a:xfrm>
            <a:off x="3374177" y="-86981"/>
            <a:ext cx="8320033" cy="5798271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1" kern="1200">
                <a:solidFill>
                  <a:srgbClr val="0057B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r>
              <a:rPr lang="en-US" sz="2800"/>
              <a:t>Infrastructure </a:t>
            </a:r>
            <a:r>
              <a:rPr lang="en-US" sz="2800" dirty="0"/>
              <a:t>as Code</a:t>
            </a:r>
          </a:p>
          <a:p>
            <a:r>
              <a:rPr lang="en-US" sz="2800" dirty="0"/>
              <a:t>JSON Format</a:t>
            </a:r>
          </a:p>
          <a:p>
            <a:r>
              <a:rPr lang="en-US" sz="2800" dirty="0"/>
              <a:t>Shopping List</a:t>
            </a:r>
          </a:p>
          <a:p>
            <a:r>
              <a:rPr lang="en-US" sz="2800" dirty="0" err="1"/>
              <a:t>Parameterise</a:t>
            </a:r>
            <a:r>
              <a:rPr lang="en-US" sz="2800" dirty="0"/>
              <a:t> </a:t>
            </a:r>
          </a:p>
          <a:p>
            <a:r>
              <a:rPr lang="en-US" sz="2800" dirty="0"/>
              <a:t>Azure API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F82415F-706D-4C5E-8DEF-BA208DADE7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41816" y="5067116"/>
            <a:ext cx="1144165" cy="9329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4D0EBB3-4E72-4ADD-8AF9-843270B5A0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41816" y="2467884"/>
            <a:ext cx="1144165" cy="114712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5653EA6-8827-4575-8454-4E045E8509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99580" y="90721"/>
            <a:ext cx="1136237" cy="9764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0F7DC82-CD65-4AD5-AF67-14733267B2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53603" y="2989943"/>
            <a:ext cx="7448813" cy="302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4140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E1A8E0-9346-A643-8097-AD4DC4B67F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4" y="1"/>
            <a:ext cx="3033023" cy="6435524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2FFE5D8-FA4B-A84B-9BF0-27D17B7B70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1153" y="1"/>
            <a:ext cx="2420336" cy="1920644"/>
          </a:xfrm>
        </p:spPr>
        <p:txBody>
          <a:bodyPr/>
          <a:lstStyle/>
          <a:p>
            <a:r>
              <a:rPr lang="en-GB" dirty="0"/>
              <a:t>Azure </a:t>
            </a:r>
          </a:p>
          <a:p>
            <a:r>
              <a:rPr lang="en-GB" dirty="0"/>
              <a:t>WebApps</a:t>
            </a:r>
          </a:p>
        </p:txBody>
      </p:sp>
      <p:pic>
        <p:nvPicPr>
          <p:cNvPr id="9" name="Picture 2" descr="Image result for azure">
            <a:hlinkClick r:id="rId4"/>
            <a:extLst>
              <a:ext uri="{FF2B5EF4-FFF2-40B4-BE49-F238E27FC236}">
                <a16:creationId xmlns:a16="http://schemas.microsoft.com/office/drawing/2014/main" id="{E35E7E0F-4C4D-4F3B-80DF-6FDF6194D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53" y="4725256"/>
            <a:ext cx="3257651" cy="1710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6C77F1DE-38C1-47F3-BC38-7A301B95411B}"/>
              </a:ext>
            </a:extLst>
          </p:cNvPr>
          <p:cNvSpPr txBox="1">
            <a:spLocks/>
          </p:cNvSpPr>
          <p:nvPr/>
        </p:nvSpPr>
        <p:spPr>
          <a:xfrm>
            <a:off x="3256334" y="379194"/>
            <a:ext cx="8320033" cy="5798271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1" kern="1200">
                <a:solidFill>
                  <a:srgbClr val="0057B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App service plan IIS/Apache</a:t>
            </a:r>
          </a:p>
          <a:p>
            <a:r>
              <a:rPr lang="en-US" sz="2800" dirty="0"/>
              <a:t>Public IP</a:t>
            </a:r>
          </a:p>
          <a:p>
            <a:r>
              <a:rPr lang="en-US" sz="2800" dirty="0"/>
              <a:t>DNS Name and PKI Cert</a:t>
            </a:r>
          </a:p>
          <a:p>
            <a:r>
              <a:rPr lang="en-US" sz="2800" dirty="0"/>
              <a:t>Custom DNS names</a:t>
            </a:r>
          </a:p>
          <a:p>
            <a:r>
              <a:rPr lang="en-US" sz="2800" dirty="0"/>
              <a:t>Deployment slots</a:t>
            </a:r>
          </a:p>
          <a:p>
            <a:r>
              <a:rPr lang="en-US" sz="2800" dirty="0"/>
              <a:t>Live metrics, monitoring and alerting</a:t>
            </a:r>
          </a:p>
          <a:p>
            <a:r>
              <a:rPr lang="en-US" sz="2800" dirty="0"/>
              <a:t>Kudu Project</a:t>
            </a:r>
          </a:p>
          <a:p>
            <a:r>
              <a:rPr lang="en-US" sz="2800" dirty="0"/>
              <a:t>Protection</a:t>
            </a:r>
          </a:p>
          <a:p>
            <a:r>
              <a:rPr lang="en-US" sz="2800" dirty="0"/>
              <a:t>Isolate App Service Environments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C4DCBE8-77FE-4667-899C-8FCFFDA698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52603" y="121135"/>
            <a:ext cx="1258020" cy="12612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FF06D47-2A0E-4B93-A107-2FB4F01C00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39591" y="2605877"/>
            <a:ext cx="1171032" cy="11740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F0CE410-46F8-480C-86AE-F5831445AF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83534" y="5003406"/>
            <a:ext cx="985665" cy="988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8022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E1A8E0-9346-A643-8097-AD4DC4B67F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4" y="1"/>
            <a:ext cx="3033023" cy="6435524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2FFE5D8-FA4B-A84B-9BF0-27D17B7B70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1153" y="1"/>
            <a:ext cx="2420336" cy="1920644"/>
          </a:xfrm>
        </p:spPr>
        <p:txBody>
          <a:bodyPr/>
          <a:lstStyle/>
          <a:p>
            <a:r>
              <a:rPr lang="en-GB" dirty="0"/>
              <a:t>Manual Deployment</a:t>
            </a:r>
            <a:br>
              <a:rPr lang="en-GB" dirty="0"/>
            </a:br>
            <a:r>
              <a:rPr lang="en-GB" dirty="0"/>
              <a:t>Demo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602C5B-038E-4EF5-B5D9-329A70F7DF85}"/>
              </a:ext>
            </a:extLst>
          </p:cNvPr>
          <p:cNvSpPr txBox="1"/>
          <p:nvPr/>
        </p:nvSpPr>
        <p:spPr>
          <a:xfrm>
            <a:off x="3374177" y="1503453"/>
            <a:ext cx="6011124" cy="1231106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br>
              <a:rPr lang="en-US" sz="2400" dirty="0">
                <a:ea typeface="+mn-lt"/>
                <a:cs typeface="+mn-lt"/>
              </a:rPr>
            </a:br>
            <a:endParaRPr lang="en-US" sz="2400" dirty="0">
              <a:cs typeface="Calibri"/>
            </a:endParaRPr>
          </a:p>
          <a:p>
            <a:pPr algn="ctr"/>
            <a:endParaRPr lang="en-US" sz="2400" dirty="0">
              <a:cs typeface="Calibri"/>
            </a:endParaRPr>
          </a:p>
        </p:txBody>
      </p:sp>
      <p:pic>
        <p:nvPicPr>
          <p:cNvPr id="9" name="Picture 2" descr="Image result for azure">
            <a:hlinkClick r:id="rId4"/>
            <a:extLst>
              <a:ext uri="{FF2B5EF4-FFF2-40B4-BE49-F238E27FC236}">
                <a16:creationId xmlns:a16="http://schemas.microsoft.com/office/drawing/2014/main" id="{652A485B-795D-4F27-9BC4-0B9ED0FBC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53" y="4725257"/>
            <a:ext cx="3257651" cy="1710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21EA27-0D3C-48D5-BC7E-31F2C81C76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590" y="130628"/>
            <a:ext cx="1765965" cy="42658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2E59D0D-45E8-47E1-A240-9D5D625A4D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142" y="373223"/>
            <a:ext cx="6835960" cy="364306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3095C7-234C-4344-A55E-F8CAF16BC11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142" y="4107384"/>
            <a:ext cx="3617614" cy="246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6044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E1A8E0-9346-A643-8097-AD4DC4B67F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54" y="1"/>
            <a:ext cx="3033023" cy="6435524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2FFE5D8-FA4B-A84B-9BF0-27D17B7B70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1153" y="1"/>
            <a:ext cx="2420336" cy="1920644"/>
          </a:xfrm>
        </p:spPr>
        <p:txBody>
          <a:bodyPr/>
          <a:lstStyle/>
          <a:p>
            <a:r>
              <a:rPr lang="en-GB" dirty="0"/>
              <a:t>Manual Deployment</a:t>
            </a:r>
            <a:br>
              <a:rPr lang="en-GB" dirty="0"/>
            </a:br>
            <a:r>
              <a:rPr lang="en-GB" dirty="0"/>
              <a:t>Demo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602C5B-038E-4EF5-B5D9-329A70F7DF85}"/>
              </a:ext>
            </a:extLst>
          </p:cNvPr>
          <p:cNvSpPr txBox="1"/>
          <p:nvPr/>
        </p:nvSpPr>
        <p:spPr>
          <a:xfrm>
            <a:off x="3374177" y="1503453"/>
            <a:ext cx="6011124" cy="1231106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br>
              <a:rPr lang="en-US" sz="2400" dirty="0">
                <a:ea typeface="+mn-lt"/>
                <a:cs typeface="+mn-lt"/>
              </a:rPr>
            </a:br>
            <a:endParaRPr lang="en-US" sz="2400" dirty="0">
              <a:cs typeface="Calibri"/>
            </a:endParaRPr>
          </a:p>
          <a:p>
            <a:pPr algn="ctr"/>
            <a:endParaRPr lang="en-US" sz="2400" dirty="0">
              <a:cs typeface="Calibri"/>
            </a:endParaRPr>
          </a:p>
        </p:txBody>
      </p:sp>
      <p:pic>
        <p:nvPicPr>
          <p:cNvPr id="9" name="Picture 2" descr="Image result for azure">
            <a:hlinkClick r:id="rId6"/>
            <a:extLst>
              <a:ext uri="{FF2B5EF4-FFF2-40B4-BE49-F238E27FC236}">
                <a16:creationId xmlns:a16="http://schemas.microsoft.com/office/drawing/2014/main" id="{652A485B-795D-4F27-9BC4-0B9ED0FBC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53" y="4725257"/>
            <a:ext cx="3257651" cy="1710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areth Rooney - Tuesday, April 17, 2018 7.08.56 PM">
            <a:hlinkClick r:id="" action="ppaction://media"/>
            <a:extLst>
              <a:ext uri="{FF2B5EF4-FFF2-40B4-BE49-F238E27FC236}">
                <a16:creationId xmlns:a16="http://schemas.microsoft.com/office/drawing/2014/main" id="{ECAE1A36-C79B-40DA-BFCF-37C1D904981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458" end="3648.623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845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8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E1A8E0-9346-A643-8097-AD4DC4B67F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4" y="1"/>
            <a:ext cx="3033023" cy="6435524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2FFE5D8-FA4B-A84B-9BF0-27D17B7B70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1153" y="1"/>
            <a:ext cx="2420336" cy="1920644"/>
          </a:xfrm>
        </p:spPr>
        <p:txBody>
          <a:bodyPr/>
          <a:lstStyle/>
          <a:p>
            <a:r>
              <a:rPr lang="en-GB" dirty="0"/>
              <a:t>Demo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602C5B-038E-4EF5-B5D9-329A70F7DF85}"/>
              </a:ext>
            </a:extLst>
          </p:cNvPr>
          <p:cNvSpPr txBox="1"/>
          <p:nvPr/>
        </p:nvSpPr>
        <p:spPr>
          <a:xfrm>
            <a:off x="3374177" y="1503453"/>
            <a:ext cx="6011124" cy="1231106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br>
              <a:rPr lang="en-US" sz="2400" dirty="0">
                <a:ea typeface="+mn-lt"/>
                <a:cs typeface="+mn-lt"/>
              </a:rPr>
            </a:br>
            <a:endParaRPr lang="en-US" sz="2400" dirty="0">
              <a:cs typeface="Calibri"/>
            </a:endParaRPr>
          </a:p>
          <a:p>
            <a:pPr algn="ctr"/>
            <a:endParaRPr lang="en-US" sz="2400" dirty="0">
              <a:cs typeface="Calibri"/>
            </a:endParaRPr>
          </a:p>
        </p:txBody>
      </p:sp>
      <p:pic>
        <p:nvPicPr>
          <p:cNvPr id="9" name="Picture 2" descr="Image result for azure">
            <a:hlinkClick r:id="rId4"/>
            <a:extLst>
              <a:ext uri="{FF2B5EF4-FFF2-40B4-BE49-F238E27FC236}">
                <a16:creationId xmlns:a16="http://schemas.microsoft.com/office/drawing/2014/main" id="{652A485B-795D-4F27-9BC4-0B9ED0FBC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53" y="4725257"/>
            <a:ext cx="3257651" cy="1710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F429B6B-DCC0-452A-BC7C-CA10D85E1D0A}"/>
              </a:ext>
            </a:extLst>
          </p:cNvPr>
          <p:cNvSpPr/>
          <p:nvPr/>
        </p:nvSpPr>
        <p:spPr>
          <a:xfrm>
            <a:off x="3374176" y="849255"/>
            <a:ext cx="6815712" cy="1512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800" b="1" dirty="0">
                <a:solidFill>
                  <a:srgbClr val="0057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Azure Traffic Manager configured with 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800" b="1" dirty="0">
                <a:solidFill>
                  <a:srgbClr val="0057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Azure WebApps in different Regions</a:t>
            </a:r>
          </a:p>
          <a:p>
            <a:pPr marL="228594" indent="-228594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2800" b="1" dirty="0">
              <a:solidFill>
                <a:srgbClr val="0057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963C70-EB48-457C-87D7-A133E67F3C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03097" y="1905062"/>
            <a:ext cx="9088903" cy="4627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4692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E1A8E0-9346-A643-8097-AD4DC4B67F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4" y="1"/>
            <a:ext cx="3033023" cy="6435524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2FFE5D8-FA4B-A84B-9BF0-27D17B7B70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1153" y="1"/>
            <a:ext cx="2420336" cy="1920644"/>
          </a:xfrm>
        </p:spPr>
        <p:txBody>
          <a:bodyPr/>
          <a:lstStyle/>
          <a:p>
            <a:r>
              <a:rPr lang="en-GB" dirty="0"/>
              <a:t>Demo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602C5B-038E-4EF5-B5D9-329A70F7DF85}"/>
              </a:ext>
            </a:extLst>
          </p:cNvPr>
          <p:cNvSpPr txBox="1"/>
          <p:nvPr/>
        </p:nvSpPr>
        <p:spPr>
          <a:xfrm>
            <a:off x="3374177" y="1503453"/>
            <a:ext cx="6011124" cy="1231106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br>
              <a:rPr lang="en-US" sz="2400" dirty="0">
                <a:ea typeface="+mn-lt"/>
                <a:cs typeface="+mn-lt"/>
              </a:rPr>
            </a:br>
            <a:endParaRPr lang="en-US" sz="2400" dirty="0">
              <a:cs typeface="Calibri"/>
            </a:endParaRPr>
          </a:p>
          <a:p>
            <a:pPr algn="ctr"/>
            <a:endParaRPr lang="en-US" sz="2400" dirty="0">
              <a:cs typeface="Calibri"/>
            </a:endParaRPr>
          </a:p>
        </p:txBody>
      </p:sp>
      <p:pic>
        <p:nvPicPr>
          <p:cNvPr id="9" name="Picture 2" descr="Image result for azure">
            <a:hlinkClick r:id="rId4"/>
            <a:extLst>
              <a:ext uri="{FF2B5EF4-FFF2-40B4-BE49-F238E27FC236}">
                <a16:creationId xmlns:a16="http://schemas.microsoft.com/office/drawing/2014/main" id="{652A485B-795D-4F27-9BC4-0B9ED0FBC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53" y="4725257"/>
            <a:ext cx="3257651" cy="1710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F429B6B-DCC0-452A-BC7C-CA10D85E1D0A}"/>
              </a:ext>
            </a:extLst>
          </p:cNvPr>
          <p:cNvSpPr/>
          <p:nvPr/>
        </p:nvSpPr>
        <p:spPr>
          <a:xfrm>
            <a:off x="3374176" y="849255"/>
            <a:ext cx="6815712" cy="1512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800" b="1" dirty="0">
                <a:solidFill>
                  <a:srgbClr val="0057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Azure Traffic Manager configured with 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800" b="1" dirty="0">
                <a:solidFill>
                  <a:srgbClr val="0057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Azure WebApps in different Regions</a:t>
            </a:r>
          </a:p>
          <a:p>
            <a:pPr marL="228594" indent="-228594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2800" b="1" dirty="0">
              <a:solidFill>
                <a:srgbClr val="0057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B81843-3386-43BA-8B64-076D7CAA41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2569" y="1844997"/>
            <a:ext cx="9159431" cy="473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8946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405</TotalTime>
  <Words>1453</Words>
  <Application>Microsoft Office PowerPoint</Application>
  <PresentationFormat>Widescreen</PresentationFormat>
  <Paragraphs>522</Paragraphs>
  <Slides>14</Slides>
  <Notes>14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MS-Font-Segoe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Mark and Gareth content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Gareth Rooney</dc:creator>
  <cp:lastModifiedBy>Gareth Rooney</cp:lastModifiedBy>
  <cp:revision>2</cp:revision>
  <dcterms:created xsi:type="dcterms:W3CDTF">2018-04-18T09:20:26Z</dcterms:created>
  <dcterms:modified xsi:type="dcterms:W3CDTF">2018-10-28T17:07:08Z</dcterms:modified>
</cp:coreProperties>
</file>